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7" r:id="rId4"/>
    <p:sldId id="289" r:id="rId5"/>
    <p:sldId id="290" r:id="rId6"/>
    <p:sldId id="274" r:id="rId7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5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9FCC"/>
    <a:srgbClr val="7F7F7F"/>
    <a:srgbClr val="EFF6FC"/>
    <a:srgbClr val="D9D9D9"/>
    <a:srgbClr val="DCDCDC"/>
    <a:srgbClr val="F0F0F0"/>
    <a:srgbClr val="E6E6E6"/>
    <a:srgbClr val="C8C8C8"/>
    <a:srgbClr val="FFFFFF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86" d="100"/>
          <a:sy n="86" d="100"/>
        </p:scale>
        <p:origin x="614" y="62"/>
      </p:cViewPr>
      <p:guideLst>
        <p:guide orient="horz" pos="2055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2020/5/30</a:t>
            </a:fld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2020/5/30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2957830" y="2403475"/>
            <a:ext cx="6221095" cy="2051050"/>
            <a:chOff x="5746" y="3686"/>
            <a:chExt cx="9797" cy="3230"/>
          </a:xfrm>
        </p:grpSpPr>
        <p:sp>
          <p:nvSpPr>
            <p:cNvPr id="6" name="任意多边形 5"/>
            <p:cNvSpPr/>
            <p:nvPr/>
          </p:nvSpPr>
          <p:spPr>
            <a:xfrm rot="2700000">
              <a:off x="610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574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6191" y="3686"/>
              <a:ext cx="1589" cy="1599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公</a:t>
              </a:r>
            </a:p>
          </p:txBody>
        </p:sp>
        <p:sp>
          <p:nvSpPr>
            <p:cNvPr id="12" name="任意多边形 11"/>
            <p:cNvSpPr/>
            <p:nvPr/>
          </p:nvSpPr>
          <p:spPr>
            <a:xfrm rot="2700000">
              <a:off x="860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824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8691" y="3686"/>
              <a:ext cx="1589" cy="1599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网</a:t>
              </a:r>
            </a:p>
          </p:txBody>
        </p:sp>
        <p:sp>
          <p:nvSpPr>
            <p:cNvPr id="15" name="任意多边形 14"/>
            <p:cNvSpPr/>
            <p:nvPr/>
          </p:nvSpPr>
          <p:spPr>
            <a:xfrm rot="2700000">
              <a:off x="1114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 15"/>
            <p:cNvSpPr/>
            <p:nvPr>
              <p:custDataLst>
                <p:tags r:id="rId2"/>
              </p:custDataLst>
            </p:nvPr>
          </p:nvSpPr>
          <p:spPr>
            <a:xfrm>
              <a:off x="1078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1231" y="3686"/>
              <a:ext cx="1589" cy="1599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证</a:t>
              </a:r>
            </a:p>
          </p:txBody>
        </p:sp>
        <p:sp>
          <p:nvSpPr>
            <p:cNvPr id="18" name="任意多边形 17"/>
            <p:cNvSpPr/>
            <p:nvPr/>
          </p:nvSpPr>
          <p:spPr>
            <a:xfrm rot="2700000">
              <a:off x="1378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任意多边形 18"/>
            <p:cNvSpPr/>
            <p:nvPr>
              <p:custDataLst>
                <p:tags r:id="rId3"/>
              </p:custDataLst>
            </p:nvPr>
          </p:nvSpPr>
          <p:spPr>
            <a:xfrm>
              <a:off x="1342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3871" y="3686"/>
              <a:ext cx="1589" cy="1599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书</a:t>
              </a:r>
            </a:p>
          </p:txBody>
        </p:sp>
      </p:grpSp>
      <p:sp>
        <p:nvSpPr>
          <p:cNvPr id="22" name="矩形 21"/>
          <p:cNvSpPr/>
          <p:nvPr/>
        </p:nvSpPr>
        <p:spPr>
          <a:xfrm>
            <a:off x="561975" y="495300"/>
            <a:ext cx="11068050" cy="5867400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  <a:alpha val="43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/>
          <p:cNvCxnSpPr/>
          <p:nvPr/>
        </p:nvCxnSpPr>
        <p:spPr>
          <a:xfrm>
            <a:off x="777240" y="704850"/>
            <a:ext cx="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777240" y="704850"/>
            <a:ext cx="102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rot="16200000" flipH="1">
            <a:off x="10922000" y="5683250"/>
            <a:ext cx="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rot="16200000">
            <a:off x="10883900" y="5652770"/>
            <a:ext cx="102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776923" y="704850"/>
            <a:ext cx="262191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nginx</a:t>
            </a:r>
            <a:endParaRPr lang="en-US" altLang="zh-CN" sz="7200" b="1" dirty="0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>
          <a:xfrm rot="2700000">
            <a:off x="1802130" y="2535555"/>
            <a:ext cx="1114425" cy="1114425"/>
          </a:xfrm>
          <a:custGeom>
            <a:avLst/>
            <a:gdLst>
              <a:gd name="connsiteX0" fmla="*/ 395 w 1755"/>
              <a:gd name="connsiteY0" fmla="*/ 404 h 1755"/>
              <a:gd name="connsiteX1" fmla="*/ 1755 w 1755"/>
              <a:gd name="connsiteY1" fmla="*/ 0 h 1755"/>
              <a:gd name="connsiteX2" fmla="*/ 1314 w 1755"/>
              <a:gd name="connsiteY2" fmla="*/ 1341 h 1755"/>
              <a:gd name="connsiteX3" fmla="*/ 0 w 1755"/>
              <a:gd name="connsiteY3" fmla="*/ 1755 h 1755"/>
              <a:gd name="connsiteX4" fmla="*/ 395 w 1755"/>
              <a:gd name="connsiteY4" fmla="*/ 404 h 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5" h="1755">
                <a:moveTo>
                  <a:pt x="395" y="404"/>
                </a:moveTo>
                <a:lnTo>
                  <a:pt x="1755" y="0"/>
                </a:lnTo>
                <a:lnTo>
                  <a:pt x="1314" y="1341"/>
                </a:lnTo>
                <a:lnTo>
                  <a:pt x="0" y="1755"/>
                </a:lnTo>
                <a:lnTo>
                  <a:pt x="395" y="404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>
            <a:off x="1572260" y="3088640"/>
            <a:ext cx="771525" cy="1235710"/>
          </a:xfrm>
          <a:custGeom>
            <a:avLst/>
            <a:gdLst>
              <a:gd name="connsiteX0" fmla="*/ 0 w 1215"/>
              <a:gd name="connsiteY0" fmla="*/ 0 h 1946"/>
              <a:gd name="connsiteX1" fmla="*/ 1215 w 1215"/>
              <a:gd name="connsiteY1" fmla="*/ 641 h 1946"/>
              <a:gd name="connsiteX2" fmla="*/ 1215 w 1215"/>
              <a:gd name="connsiteY2" fmla="*/ 1946 h 1946"/>
              <a:gd name="connsiteX3" fmla="*/ 0 w 1215"/>
              <a:gd name="connsiteY3" fmla="*/ 1286 h 1946"/>
              <a:gd name="connsiteX4" fmla="*/ 0 w 1215"/>
              <a:gd name="connsiteY4" fmla="*/ 0 h 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5" h="1946">
                <a:moveTo>
                  <a:pt x="0" y="0"/>
                </a:moveTo>
                <a:lnTo>
                  <a:pt x="1215" y="641"/>
                </a:lnTo>
                <a:lnTo>
                  <a:pt x="1215" y="1946"/>
                </a:lnTo>
                <a:lnTo>
                  <a:pt x="0" y="1286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854835" y="2273300"/>
            <a:ext cx="1009015" cy="1014730"/>
          </a:xfrm>
          <a:prstGeom prst="rect">
            <a:avLst/>
          </a:prstGeom>
          <a:noFill/>
          <a:effectLst/>
          <a:scene3d>
            <a:camera prst="perspectiveBelow"/>
            <a:lightRig rig="threePt" dir="t"/>
          </a:scene3d>
          <a:sp3d extrusionH="76200">
            <a:contourClr>
              <a:srgbClr val="FFFFFF"/>
            </a:contourClr>
          </a:sp3d>
        </p:spPr>
        <p:txBody>
          <a:bodyPr wrap="square" rtlCol="0">
            <a:spAutoFit/>
            <a:sp3d prstMaterial="metal"/>
          </a:bodyPr>
          <a:lstStyle/>
          <a:p>
            <a:r>
              <a:rPr lang="zh-CN" altLang="en-US" sz="600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目</a:t>
            </a:r>
          </a:p>
        </p:txBody>
      </p:sp>
      <p:sp>
        <p:nvSpPr>
          <p:cNvPr id="10" name="任意多边形 9"/>
          <p:cNvSpPr/>
          <p:nvPr/>
        </p:nvSpPr>
        <p:spPr>
          <a:xfrm rot="2700000">
            <a:off x="3462655" y="2535555"/>
            <a:ext cx="1114425" cy="1114425"/>
          </a:xfrm>
          <a:custGeom>
            <a:avLst/>
            <a:gdLst>
              <a:gd name="connsiteX0" fmla="*/ 395 w 1755"/>
              <a:gd name="connsiteY0" fmla="*/ 404 h 1755"/>
              <a:gd name="connsiteX1" fmla="*/ 1755 w 1755"/>
              <a:gd name="connsiteY1" fmla="*/ 0 h 1755"/>
              <a:gd name="connsiteX2" fmla="*/ 1314 w 1755"/>
              <a:gd name="connsiteY2" fmla="*/ 1341 h 1755"/>
              <a:gd name="connsiteX3" fmla="*/ 0 w 1755"/>
              <a:gd name="connsiteY3" fmla="*/ 1755 h 1755"/>
              <a:gd name="connsiteX4" fmla="*/ 395 w 1755"/>
              <a:gd name="connsiteY4" fmla="*/ 404 h 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5" h="1755">
                <a:moveTo>
                  <a:pt x="395" y="404"/>
                </a:moveTo>
                <a:lnTo>
                  <a:pt x="1755" y="0"/>
                </a:lnTo>
                <a:lnTo>
                  <a:pt x="1314" y="1341"/>
                </a:lnTo>
                <a:lnTo>
                  <a:pt x="0" y="1755"/>
                </a:lnTo>
                <a:lnTo>
                  <a:pt x="395" y="404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>
            <a:off x="3232785" y="3088640"/>
            <a:ext cx="771525" cy="1235710"/>
          </a:xfrm>
          <a:custGeom>
            <a:avLst/>
            <a:gdLst>
              <a:gd name="connsiteX0" fmla="*/ 0 w 1215"/>
              <a:gd name="connsiteY0" fmla="*/ 0 h 1946"/>
              <a:gd name="connsiteX1" fmla="*/ 1215 w 1215"/>
              <a:gd name="connsiteY1" fmla="*/ 641 h 1946"/>
              <a:gd name="connsiteX2" fmla="*/ 1215 w 1215"/>
              <a:gd name="connsiteY2" fmla="*/ 1946 h 1946"/>
              <a:gd name="connsiteX3" fmla="*/ 0 w 1215"/>
              <a:gd name="connsiteY3" fmla="*/ 1286 h 1946"/>
              <a:gd name="connsiteX4" fmla="*/ 0 w 1215"/>
              <a:gd name="connsiteY4" fmla="*/ 0 h 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5" h="1946">
                <a:moveTo>
                  <a:pt x="0" y="0"/>
                </a:moveTo>
                <a:lnTo>
                  <a:pt x="1215" y="641"/>
                </a:lnTo>
                <a:lnTo>
                  <a:pt x="1215" y="1946"/>
                </a:lnTo>
                <a:lnTo>
                  <a:pt x="0" y="1286"/>
                </a:lnTo>
                <a:lnTo>
                  <a:pt x="0" y="0"/>
                </a:lnTo>
                <a:close/>
              </a:path>
            </a:pathLst>
          </a:custGeom>
          <a:solidFill>
            <a:srgbClr val="6D9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3515360" y="2273300"/>
            <a:ext cx="1009015" cy="1014730"/>
          </a:xfrm>
          <a:prstGeom prst="rect">
            <a:avLst/>
          </a:prstGeom>
          <a:noFill/>
          <a:effectLst/>
          <a:scene3d>
            <a:camera prst="perspectiveBelow"/>
            <a:lightRig rig="threePt" dir="t"/>
          </a:scene3d>
          <a:sp3d extrusionH="76200">
            <a:contourClr>
              <a:srgbClr val="FFFFFF"/>
            </a:contourClr>
          </a:sp3d>
        </p:spPr>
        <p:txBody>
          <a:bodyPr wrap="square" rtlCol="0">
            <a:spAutoFit/>
            <a:sp3d prstMaterial="metal"/>
          </a:bodyPr>
          <a:lstStyle/>
          <a:p>
            <a:r>
              <a:rPr lang="zh-CN" altLang="en-US" sz="600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录</a:t>
            </a:r>
          </a:p>
        </p:txBody>
      </p:sp>
      <p:cxnSp>
        <p:nvCxnSpPr>
          <p:cNvPr id="25" name="直接连接符 24"/>
          <p:cNvCxnSpPr/>
          <p:nvPr/>
        </p:nvCxnSpPr>
        <p:spPr>
          <a:xfrm flipH="1">
            <a:off x="774383" y="704850"/>
            <a:ext cx="106432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774383" y="6188710"/>
            <a:ext cx="10643235" cy="0"/>
          </a:xfrm>
          <a:prstGeom prst="line">
            <a:avLst/>
          </a:prstGeom>
          <a:ln w="19050">
            <a:solidFill>
              <a:srgbClr val="BEBE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7139940" y="2462181"/>
            <a:ext cx="3091180" cy="768159"/>
          </a:xfrm>
          <a:prstGeom prst="rect">
            <a:avLst/>
          </a:prstGeom>
          <a:noFill/>
        </p:spPr>
        <p:txBody>
          <a:bodyPr wrap="square" lIns="136525" tIns="136525" rIns="136525" bIns="136525" rtlCol="0">
            <a:spAutoFit/>
          </a:bodyPr>
          <a:lstStyle/>
          <a:p>
            <a:pPr algn="dist"/>
            <a:r>
              <a:rPr lang="en-US" altLang="zh-CN" dirty="0">
                <a:solidFill>
                  <a:srgbClr val="6D9FCC"/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|</a:t>
            </a:r>
            <a:r>
              <a:rPr lang="zh-CN" altLang="en-US" sz="3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介绍</a:t>
            </a:r>
            <a:endParaRPr lang="zh-CN" altLang="en-US" dirty="0">
              <a:solidFill>
                <a:schemeClr val="tx1"/>
              </a:solidFill>
              <a:uFillTx/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087535" y="3566351"/>
            <a:ext cx="3091180" cy="768159"/>
          </a:xfrm>
          <a:prstGeom prst="rect">
            <a:avLst/>
          </a:prstGeom>
          <a:noFill/>
        </p:spPr>
        <p:txBody>
          <a:bodyPr wrap="square" lIns="136525" tIns="136525" rIns="136525" bIns="136525" rtlCol="0">
            <a:spAutoFit/>
          </a:bodyPr>
          <a:lstStyle/>
          <a:p>
            <a:pPr algn="dist"/>
            <a:r>
              <a:rPr lang="zh-CN" altLang="en-US" dirty="0">
                <a:solidFill>
                  <a:schemeClr val="tx1"/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</a:t>
            </a:r>
            <a:r>
              <a:rPr lang="en-US" altLang="zh-CN" dirty="0">
                <a:solidFill>
                  <a:srgbClr val="6D9FCC"/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|</a:t>
            </a:r>
            <a:r>
              <a:rPr lang="zh-CN" altLang="en-US" sz="3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实操</a:t>
            </a:r>
            <a:endParaRPr lang="zh-CN" altLang="en-US" dirty="0">
              <a:solidFill>
                <a:schemeClr val="tx1"/>
              </a:solidFill>
              <a:uFillTx/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6741160" y="2385695"/>
            <a:ext cx="398780" cy="2164080"/>
            <a:chOff x="11076" y="3757"/>
            <a:chExt cx="628" cy="3408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11077" y="3757"/>
              <a:ext cx="3" cy="3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H="1">
              <a:off x="11076" y="3760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11076" y="4894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H="1">
              <a:off x="11076" y="6028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11076" y="7162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组合 36"/>
          <p:cNvGrpSpPr/>
          <p:nvPr/>
        </p:nvGrpSpPr>
        <p:grpSpPr>
          <a:xfrm flipH="1">
            <a:off x="10287635" y="2385695"/>
            <a:ext cx="398780" cy="2164080"/>
            <a:chOff x="11076" y="3757"/>
            <a:chExt cx="628" cy="3408"/>
          </a:xfrm>
        </p:grpSpPr>
        <p:cxnSp>
          <p:nvCxnSpPr>
            <p:cNvPr id="38" name="直接连接符 37"/>
            <p:cNvCxnSpPr/>
            <p:nvPr/>
          </p:nvCxnSpPr>
          <p:spPr>
            <a:xfrm>
              <a:off x="11077" y="3757"/>
              <a:ext cx="3" cy="3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H="1">
              <a:off x="11076" y="3760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H="1">
              <a:off x="11076" y="4894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11076" y="6028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11076" y="7162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1934210" y="704850"/>
            <a:ext cx="8323580" cy="5442585"/>
            <a:chOff x="3046" y="1164"/>
            <a:chExt cx="13108" cy="8571"/>
          </a:xfrm>
        </p:grpSpPr>
        <p:sp>
          <p:nvSpPr>
            <p:cNvPr id="6" name="椭圆 5"/>
            <p:cNvSpPr/>
            <p:nvPr/>
          </p:nvSpPr>
          <p:spPr>
            <a:xfrm>
              <a:off x="6184" y="8584"/>
              <a:ext cx="6831" cy="1151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381" y="8322"/>
              <a:ext cx="442" cy="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圆角矩形 2"/>
            <p:cNvSpPr/>
            <p:nvPr/>
          </p:nvSpPr>
          <p:spPr>
            <a:xfrm>
              <a:off x="3046" y="1164"/>
              <a:ext cx="13108" cy="5982"/>
            </a:xfrm>
            <a:prstGeom prst="roundRect">
              <a:avLst>
                <a:gd name="adj" fmla="val 5773"/>
              </a:avLst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任意多边形 4"/>
            <p:cNvSpPr/>
            <p:nvPr/>
          </p:nvSpPr>
          <p:spPr>
            <a:xfrm rot="5400000">
              <a:off x="8542" y="7801"/>
              <a:ext cx="2117" cy="442"/>
            </a:xfrm>
            <a:custGeom>
              <a:avLst/>
              <a:gdLst>
                <a:gd name="connsiteX0" fmla="*/ 0 w 2117"/>
                <a:gd name="connsiteY0" fmla="*/ 122 h 442"/>
                <a:gd name="connsiteX1" fmla="*/ 122 w 2117"/>
                <a:gd name="connsiteY1" fmla="*/ 0 h 442"/>
                <a:gd name="connsiteX2" fmla="*/ 2037 w 2117"/>
                <a:gd name="connsiteY2" fmla="*/ 2 h 442"/>
                <a:gd name="connsiteX3" fmla="*/ 2117 w 2117"/>
                <a:gd name="connsiteY3" fmla="*/ 212 h 442"/>
                <a:gd name="connsiteX4" fmla="*/ 2037 w 2117"/>
                <a:gd name="connsiteY4" fmla="*/ 442 h 442"/>
                <a:gd name="connsiteX5" fmla="*/ 122 w 2117"/>
                <a:gd name="connsiteY5" fmla="*/ 440 h 442"/>
                <a:gd name="connsiteX6" fmla="*/ 0 w 2117"/>
                <a:gd name="connsiteY6" fmla="*/ 318 h 442"/>
                <a:gd name="connsiteX7" fmla="*/ 0 w 2117"/>
                <a:gd name="connsiteY7" fmla="*/ 122 h 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17" h="442">
                  <a:moveTo>
                    <a:pt x="0" y="122"/>
                  </a:moveTo>
                  <a:cubicBezTo>
                    <a:pt x="0" y="55"/>
                    <a:pt x="55" y="0"/>
                    <a:pt x="122" y="0"/>
                  </a:cubicBezTo>
                  <a:lnTo>
                    <a:pt x="2037" y="2"/>
                  </a:lnTo>
                  <a:cubicBezTo>
                    <a:pt x="2127" y="12"/>
                    <a:pt x="2117" y="145"/>
                    <a:pt x="2117" y="212"/>
                  </a:cubicBezTo>
                  <a:cubicBezTo>
                    <a:pt x="2117" y="279"/>
                    <a:pt x="2104" y="442"/>
                    <a:pt x="2037" y="442"/>
                  </a:cubicBezTo>
                  <a:lnTo>
                    <a:pt x="122" y="440"/>
                  </a:lnTo>
                  <a:cubicBezTo>
                    <a:pt x="55" y="440"/>
                    <a:pt x="0" y="385"/>
                    <a:pt x="0" y="318"/>
                  </a:cubicBezTo>
                  <a:lnTo>
                    <a:pt x="0" y="122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47000">
                  <a:srgbClr val="EFF6FC"/>
                </a:gs>
                <a:gs pos="99000">
                  <a:schemeClr val="accent1">
                    <a:lumMod val="40000"/>
                    <a:lumOff val="60000"/>
                  </a:schemeClr>
                </a:gs>
              </a:gsLst>
              <a:lin ang="162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40" name="任意多边形 39"/>
            <p:cNvSpPr/>
            <p:nvPr/>
          </p:nvSpPr>
          <p:spPr>
            <a:xfrm>
              <a:off x="3046" y="6801"/>
              <a:ext cx="13108" cy="345"/>
            </a:xfrm>
            <a:custGeom>
              <a:avLst/>
              <a:gdLst>
                <a:gd name="connsiteX0" fmla="*/ 12496 w 12496"/>
                <a:gd name="connsiteY0" fmla="*/ 0 h 345"/>
                <a:gd name="connsiteX1" fmla="*/ 12151 w 12496"/>
                <a:gd name="connsiteY1" fmla="*/ 345 h 345"/>
                <a:gd name="connsiteX2" fmla="*/ 345 w 12496"/>
                <a:gd name="connsiteY2" fmla="*/ 345 h 345"/>
                <a:gd name="connsiteX3" fmla="*/ 0 w 12496"/>
                <a:gd name="connsiteY3" fmla="*/ 0 h 345"/>
                <a:gd name="connsiteX4" fmla="*/ 12496 w 12496"/>
                <a:gd name="connsiteY4" fmla="*/ 0 h 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6" h="345">
                  <a:moveTo>
                    <a:pt x="12496" y="0"/>
                  </a:moveTo>
                  <a:cubicBezTo>
                    <a:pt x="12496" y="191"/>
                    <a:pt x="12341" y="345"/>
                    <a:pt x="12151" y="345"/>
                  </a:cubicBezTo>
                  <a:lnTo>
                    <a:pt x="345" y="345"/>
                  </a:lnTo>
                  <a:cubicBezTo>
                    <a:pt x="155" y="345"/>
                    <a:pt x="0" y="191"/>
                    <a:pt x="0" y="0"/>
                  </a:cubicBezTo>
                  <a:lnTo>
                    <a:pt x="12496" y="0"/>
                  </a:lnTo>
                  <a:close/>
                </a:path>
              </a:pathLst>
            </a:custGeom>
            <a:gradFill>
              <a:gsLst>
                <a:gs pos="10000">
                  <a:srgbClr val="EFF6FC"/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6184" y="9160"/>
              <a:ext cx="6831" cy="575"/>
            </a:xfrm>
            <a:custGeom>
              <a:avLst/>
              <a:gdLst>
                <a:gd name="connsiteX0" fmla="*/ 0 w 6831"/>
                <a:gd name="connsiteY0" fmla="*/ 0 h 575"/>
                <a:gd name="connsiteX1" fmla="*/ 3415 w 6831"/>
                <a:gd name="connsiteY1" fmla="*/ 398 h 575"/>
                <a:gd name="connsiteX2" fmla="*/ 6831 w 6831"/>
                <a:gd name="connsiteY2" fmla="*/ 0 h 575"/>
                <a:gd name="connsiteX3" fmla="*/ 3416 w 6831"/>
                <a:gd name="connsiteY3" fmla="*/ 575 h 575"/>
                <a:gd name="connsiteX4" fmla="*/ 0 w 6831"/>
                <a:gd name="connsiteY4" fmla="*/ 0 h 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1" h="575">
                  <a:moveTo>
                    <a:pt x="0" y="0"/>
                  </a:moveTo>
                  <a:cubicBezTo>
                    <a:pt x="824" y="239"/>
                    <a:pt x="1233" y="398"/>
                    <a:pt x="3415" y="398"/>
                  </a:cubicBezTo>
                  <a:cubicBezTo>
                    <a:pt x="5597" y="398"/>
                    <a:pt x="6211" y="216"/>
                    <a:pt x="6831" y="0"/>
                  </a:cubicBezTo>
                  <a:cubicBezTo>
                    <a:pt x="6831" y="317"/>
                    <a:pt x="5302" y="575"/>
                    <a:pt x="3416" y="575"/>
                  </a:cubicBezTo>
                  <a:cubicBezTo>
                    <a:pt x="1529" y="575"/>
                    <a:pt x="0" y="317"/>
                    <a:pt x="0" y="0"/>
                  </a:cubicBezTo>
                  <a:close/>
                </a:path>
              </a:pathLst>
            </a:custGeom>
            <a:gradFill>
              <a:gsLst>
                <a:gs pos="10000">
                  <a:srgbClr val="EFF6FC"/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</p:grpSp>
      <p:cxnSp>
        <p:nvCxnSpPr>
          <p:cNvPr id="25" name="直接连接符 24"/>
          <p:cNvCxnSpPr/>
          <p:nvPr/>
        </p:nvCxnSpPr>
        <p:spPr>
          <a:xfrm flipV="1">
            <a:off x="774700" y="704850"/>
            <a:ext cx="0" cy="549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11341100" y="704850"/>
            <a:ext cx="0" cy="549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2705446" y="2019360"/>
            <a:ext cx="809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被浏览器认可的公网</a:t>
            </a:r>
            <a:r>
              <a:rPr lang="en-US" altLang="zh-CN" sz="3200" dirty="0"/>
              <a:t>https</a:t>
            </a:r>
            <a:r>
              <a:rPr lang="zh-CN" altLang="en-US" sz="3200" dirty="0"/>
              <a:t>证书</a:t>
            </a:r>
            <a:endParaRPr lang="zh-CN" altLang="en-US" sz="1100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B305B6C-A197-42D4-A3F0-96EE65CF262E}"/>
              </a:ext>
            </a:extLst>
          </p:cNvPr>
          <p:cNvSpPr/>
          <p:nvPr/>
        </p:nvSpPr>
        <p:spPr>
          <a:xfrm>
            <a:off x="2395359" y="320743"/>
            <a:ext cx="2441694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44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公网证书</a:t>
            </a:r>
            <a:endParaRPr lang="en-US" altLang="zh-CN" sz="4400" b="1" dirty="0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1934210" y="704850"/>
            <a:ext cx="8323580" cy="5442585"/>
            <a:chOff x="3046" y="1164"/>
            <a:chExt cx="13108" cy="8571"/>
          </a:xfrm>
        </p:grpSpPr>
        <p:sp>
          <p:nvSpPr>
            <p:cNvPr id="6" name="椭圆 5"/>
            <p:cNvSpPr/>
            <p:nvPr/>
          </p:nvSpPr>
          <p:spPr>
            <a:xfrm>
              <a:off x="6184" y="8584"/>
              <a:ext cx="6831" cy="1151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381" y="8322"/>
              <a:ext cx="442" cy="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圆角矩形 2"/>
            <p:cNvSpPr/>
            <p:nvPr/>
          </p:nvSpPr>
          <p:spPr>
            <a:xfrm>
              <a:off x="3046" y="1164"/>
              <a:ext cx="13108" cy="5982"/>
            </a:xfrm>
            <a:prstGeom prst="roundRect">
              <a:avLst>
                <a:gd name="adj" fmla="val 5773"/>
              </a:avLst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任意多边形 4"/>
            <p:cNvSpPr/>
            <p:nvPr/>
          </p:nvSpPr>
          <p:spPr>
            <a:xfrm rot="5400000">
              <a:off x="8542" y="7801"/>
              <a:ext cx="2117" cy="442"/>
            </a:xfrm>
            <a:custGeom>
              <a:avLst/>
              <a:gdLst>
                <a:gd name="connsiteX0" fmla="*/ 0 w 2117"/>
                <a:gd name="connsiteY0" fmla="*/ 122 h 442"/>
                <a:gd name="connsiteX1" fmla="*/ 122 w 2117"/>
                <a:gd name="connsiteY1" fmla="*/ 0 h 442"/>
                <a:gd name="connsiteX2" fmla="*/ 2037 w 2117"/>
                <a:gd name="connsiteY2" fmla="*/ 2 h 442"/>
                <a:gd name="connsiteX3" fmla="*/ 2117 w 2117"/>
                <a:gd name="connsiteY3" fmla="*/ 212 h 442"/>
                <a:gd name="connsiteX4" fmla="*/ 2037 w 2117"/>
                <a:gd name="connsiteY4" fmla="*/ 442 h 442"/>
                <a:gd name="connsiteX5" fmla="*/ 122 w 2117"/>
                <a:gd name="connsiteY5" fmla="*/ 440 h 442"/>
                <a:gd name="connsiteX6" fmla="*/ 0 w 2117"/>
                <a:gd name="connsiteY6" fmla="*/ 318 h 442"/>
                <a:gd name="connsiteX7" fmla="*/ 0 w 2117"/>
                <a:gd name="connsiteY7" fmla="*/ 122 h 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17" h="442">
                  <a:moveTo>
                    <a:pt x="0" y="122"/>
                  </a:moveTo>
                  <a:cubicBezTo>
                    <a:pt x="0" y="55"/>
                    <a:pt x="55" y="0"/>
                    <a:pt x="122" y="0"/>
                  </a:cubicBezTo>
                  <a:lnTo>
                    <a:pt x="2037" y="2"/>
                  </a:lnTo>
                  <a:cubicBezTo>
                    <a:pt x="2127" y="12"/>
                    <a:pt x="2117" y="145"/>
                    <a:pt x="2117" y="212"/>
                  </a:cubicBezTo>
                  <a:cubicBezTo>
                    <a:pt x="2117" y="279"/>
                    <a:pt x="2104" y="442"/>
                    <a:pt x="2037" y="442"/>
                  </a:cubicBezTo>
                  <a:lnTo>
                    <a:pt x="122" y="440"/>
                  </a:lnTo>
                  <a:cubicBezTo>
                    <a:pt x="55" y="440"/>
                    <a:pt x="0" y="385"/>
                    <a:pt x="0" y="318"/>
                  </a:cubicBezTo>
                  <a:lnTo>
                    <a:pt x="0" y="122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47000">
                  <a:srgbClr val="EFF6FC"/>
                </a:gs>
                <a:gs pos="99000">
                  <a:schemeClr val="accent1">
                    <a:lumMod val="40000"/>
                    <a:lumOff val="60000"/>
                  </a:schemeClr>
                </a:gs>
              </a:gsLst>
              <a:lin ang="162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40" name="任意多边形 39"/>
            <p:cNvSpPr/>
            <p:nvPr/>
          </p:nvSpPr>
          <p:spPr>
            <a:xfrm>
              <a:off x="3046" y="6801"/>
              <a:ext cx="13108" cy="345"/>
            </a:xfrm>
            <a:custGeom>
              <a:avLst/>
              <a:gdLst>
                <a:gd name="connsiteX0" fmla="*/ 12496 w 12496"/>
                <a:gd name="connsiteY0" fmla="*/ 0 h 345"/>
                <a:gd name="connsiteX1" fmla="*/ 12151 w 12496"/>
                <a:gd name="connsiteY1" fmla="*/ 345 h 345"/>
                <a:gd name="connsiteX2" fmla="*/ 345 w 12496"/>
                <a:gd name="connsiteY2" fmla="*/ 345 h 345"/>
                <a:gd name="connsiteX3" fmla="*/ 0 w 12496"/>
                <a:gd name="connsiteY3" fmla="*/ 0 h 345"/>
                <a:gd name="connsiteX4" fmla="*/ 12496 w 12496"/>
                <a:gd name="connsiteY4" fmla="*/ 0 h 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6" h="345">
                  <a:moveTo>
                    <a:pt x="12496" y="0"/>
                  </a:moveTo>
                  <a:cubicBezTo>
                    <a:pt x="12496" y="191"/>
                    <a:pt x="12341" y="345"/>
                    <a:pt x="12151" y="345"/>
                  </a:cubicBezTo>
                  <a:lnTo>
                    <a:pt x="345" y="345"/>
                  </a:lnTo>
                  <a:cubicBezTo>
                    <a:pt x="155" y="345"/>
                    <a:pt x="0" y="191"/>
                    <a:pt x="0" y="0"/>
                  </a:cubicBezTo>
                  <a:lnTo>
                    <a:pt x="12496" y="0"/>
                  </a:lnTo>
                  <a:close/>
                </a:path>
              </a:pathLst>
            </a:custGeom>
            <a:gradFill>
              <a:gsLst>
                <a:gs pos="10000">
                  <a:srgbClr val="EFF6FC"/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6184" y="9160"/>
              <a:ext cx="6831" cy="575"/>
            </a:xfrm>
            <a:custGeom>
              <a:avLst/>
              <a:gdLst>
                <a:gd name="connsiteX0" fmla="*/ 0 w 6831"/>
                <a:gd name="connsiteY0" fmla="*/ 0 h 575"/>
                <a:gd name="connsiteX1" fmla="*/ 3415 w 6831"/>
                <a:gd name="connsiteY1" fmla="*/ 398 h 575"/>
                <a:gd name="connsiteX2" fmla="*/ 6831 w 6831"/>
                <a:gd name="connsiteY2" fmla="*/ 0 h 575"/>
                <a:gd name="connsiteX3" fmla="*/ 3416 w 6831"/>
                <a:gd name="connsiteY3" fmla="*/ 575 h 575"/>
                <a:gd name="connsiteX4" fmla="*/ 0 w 6831"/>
                <a:gd name="connsiteY4" fmla="*/ 0 h 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1" h="575">
                  <a:moveTo>
                    <a:pt x="0" y="0"/>
                  </a:moveTo>
                  <a:cubicBezTo>
                    <a:pt x="824" y="239"/>
                    <a:pt x="1233" y="398"/>
                    <a:pt x="3415" y="398"/>
                  </a:cubicBezTo>
                  <a:cubicBezTo>
                    <a:pt x="5597" y="398"/>
                    <a:pt x="6211" y="216"/>
                    <a:pt x="6831" y="0"/>
                  </a:cubicBezTo>
                  <a:cubicBezTo>
                    <a:pt x="6831" y="317"/>
                    <a:pt x="5302" y="575"/>
                    <a:pt x="3416" y="575"/>
                  </a:cubicBezTo>
                  <a:cubicBezTo>
                    <a:pt x="1529" y="575"/>
                    <a:pt x="0" y="317"/>
                    <a:pt x="0" y="0"/>
                  </a:cubicBezTo>
                  <a:close/>
                </a:path>
              </a:pathLst>
            </a:custGeom>
            <a:gradFill>
              <a:gsLst>
                <a:gs pos="10000">
                  <a:srgbClr val="EFF6FC"/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</p:grpSp>
      <p:cxnSp>
        <p:nvCxnSpPr>
          <p:cNvPr id="25" name="直接连接符 24"/>
          <p:cNvCxnSpPr/>
          <p:nvPr/>
        </p:nvCxnSpPr>
        <p:spPr>
          <a:xfrm flipV="1">
            <a:off x="774700" y="704850"/>
            <a:ext cx="0" cy="549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11341100" y="704850"/>
            <a:ext cx="0" cy="549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1997476" y="1255940"/>
            <a:ext cx="832357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各大云平台申请，或者其他三方机构申请</a:t>
            </a:r>
            <a:endParaRPr lang="en-US" altLang="zh-CN" sz="3600" b="1" dirty="0"/>
          </a:p>
          <a:p>
            <a:r>
              <a:rPr lang="zh-CN" altLang="en-US" sz="3600" b="1" dirty="0"/>
              <a:t>有泛域名的，有单域名的等等</a:t>
            </a:r>
            <a:endParaRPr lang="en-US" altLang="zh-CN" sz="3600" b="1" dirty="0"/>
          </a:p>
          <a:p>
            <a:r>
              <a:rPr lang="zh-CN" altLang="en-US" sz="3600" b="1" dirty="0"/>
              <a:t>一般单域名都是免费的，泛域名都是收费的。个人网站等，一般单域名就够用了。</a:t>
            </a:r>
            <a:endParaRPr lang="en-US" altLang="zh-CN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B305B6C-A197-42D4-A3F0-96EE65CF262E}"/>
              </a:ext>
            </a:extLst>
          </p:cNvPr>
          <p:cNvSpPr/>
          <p:nvPr/>
        </p:nvSpPr>
        <p:spPr>
          <a:xfrm>
            <a:off x="2261766" y="320129"/>
            <a:ext cx="2441694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44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实操步骤</a:t>
            </a:r>
            <a:endParaRPr lang="en-US" altLang="zh-CN" sz="4400" b="1" dirty="0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968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1934210" y="704850"/>
            <a:ext cx="8323580" cy="5442585"/>
            <a:chOff x="3046" y="1164"/>
            <a:chExt cx="13108" cy="8571"/>
          </a:xfrm>
        </p:grpSpPr>
        <p:sp>
          <p:nvSpPr>
            <p:cNvPr id="6" name="椭圆 5"/>
            <p:cNvSpPr/>
            <p:nvPr/>
          </p:nvSpPr>
          <p:spPr>
            <a:xfrm>
              <a:off x="6184" y="8584"/>
              <a:ext cx="6831" cy="1151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381" y="8322"/>
              <a:ext cx="442" cy="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圆角矩形 2"/>
            <p:cNvSpPr/>
            <p:nvPr/>
          </p:nvSpPr>
          <p:spPr>
            <a:xfrm>
              <a:off x="3046" y="1164"/>
              <a:ext cx="13108" cy="5982"/>
            </a:xfrm>
            <a:prstGeom prst="roundRect">
              <a:avLst>
                <a:gd name="adj" fmla="val 5773"/>
              </a:avLst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任意多边形 4"/>
            <p:cNvSpPr/>
            <p:nvPr/>
          </p:nvSpPr>
          <p:spPr>
            <a:xfrm rot="5400000">
              <a:off x="8542" y="7801"/>
              <a:ext cx="2117" cy="442"/>
            </a:xfrm>
            <a:custGeom>
              <a:avLst/>
              <a:gdLst>
                <a:gd name="connsiteX0" fmla="*/ 0 w 2117"/>
                <a:gd name="connsiteY0" fmla="*/ 122 h 442"/>
                <a:gd name="connsiteX1" fmla="*/ 122 w 2117"/>
                <a:gd name="connsiteY1" fmla="*/ 0 h 442"/>
                <a:gd name="connsiteX2" fmla="*/ 2037 w 2117"/>
                <a:gd name="connsiteY2" fmla="*/ 2 h 442"/>
                <a:gd name="connsiteX3" fmla="*/ 2117 w 2117"/>
                <a:gd name="connsiteY3" fmla="*/ 212 h 442"/>
                <a:gd name="connsiteX4" fmla="*/ 2037 w 2117"/>
                <a:gd name="connsiteY4" fmla="*/ 442 h 442"/>
                <a:gd name="connsiteX5" fmla="*/ 122 w 2117"/>
                <a:gd name="connsiteY5" fmla="*/ 440 h 442"/>
                <a:gd name="connsiteX6" fmla="*/ 0 w 2117"/>
                <a:gd name="connsiteY6" fmla="*/ 318 h 442"/>
                <a:gd name="connsiteX7" fmla="*/ 0 w 2117"/>
                <a:gd name="connsiteY7" fmla="*/ 122 h 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17" h="442">
                  <a:moveTo>
                    <a:pt x="0" y="122"/>
                  </a:moveTo>
                  <a:cubicBezTo>
                    <a:pt x="0" y="55"/>
                    <a:pt x="55" y="0"/>
                    <a:pt x="122" y="0"/>
                  </a:cubicBezTo>
                  <a:lnTo>
                    <a:pt x="2037" y="2"/>
                  </a:lnTo>
                  <a:cubicBezTo>
                    <a:pt x="2127" y="12"/>
                    <a:pt x="2117" y="145"/>
                    <a:pt x="2117" y="212"/>
                  </a:cubicBezTo>
                  <a:cubicBezTo>
                    <a:pt x="2117" y="279"/>
                    <a:pt x="2104" y="442"/>
                    <a:pt x="2037" y="442"/>
                  </a:cubicBezTo>
                  <a:lnTo>
                    <a:pt x="122" y="440"/>
                  </a:lnTo>
                  <a:cubicBezTo>
                    <a:pt x="55" y="440"/>
                    <a:pt x="0" y="385"/>
                    <a:pt x="0" y="318"/>
                  </a:cubicBezTo>
                  <a:lnTo>
                    <a:pt x="0" y="122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47000">
                  <a:srgbClr val="EFF6FC"/>
                </a:gs>
                <a:gs pos="99000">
                  <a:schemeClr val="accent1">
                    <a:lumMod val="40000"/>
                    <a:lumOff val="60000"/>
                  </a:schemeClr>
                </a:gs>
              </a:gsLst>
              <a:lin ang="162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40" name="任意多边形 39"/>
            <p:cNvSpPr/>
            <p:nvPr/>
          </p:nvSpPr>
          <p:spPr>
            <a:xfrm>
              <a:off x="3046" y="6801"/>
              <a:ext cx="13108" cy="345"/>
            </a:xfrm>
            <a:custGeom>
              <a:avLst/>
              <a:gdLst>
                <a:gd name="connsiteX0" fmla="*/ 12496 w 12496"/>
                <a:gd name="connsiteY0" fmla="*/ 0 h 345"/>
                <a:gd name="connsiteX1" fmla="*/ 12151 w 12496"/>
                <a:gd name="connsiteY1" fmla="*/ 345 h 345"/>
                <a:gd name="connsiteX2" fmla="*/ 345 w 12496"/>
                <a:gd name="connsiteY2" fmla="*/ 345 h 345"/>
                <a:gd name="connsiteX3" fmla="*/ 0 w 12496"/>
                <a:gd name="connsiteY3" fmla="*/ 0 h 345"/>
                <a:gd name="connsiteX4" fmla="*/ 12496 w 12496"/>
                <a:gd name="connsiteY4" fmla="*/ 0 h 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6" h="345">
                  <a:moveTo>
                    <a:pt x="12496" y="0"/>
                  </a:moveTo>
                  <a:cubicBezTo>
                    <a:pt x="12496" y="191"/>
                    <a:pt x="12341" y="345"/>
                    <a:pt x="12151" y="345"/>
                  </a:cubicBezTo>
                  <a:lnTo>
                    <a:pt x="345" y="345"/>
                  </a:lnTo>
                  <a:cubicBezTo>
                    <a:pt x="155" y="345"/>
                    <a:pt x="0" y="191"/>
                    <a:pt x="0" y="0"/>
                  </a:cubicBezTo>
                  <a:lnTo>
                    <a:pt x="12496" y="0"/>
                  </a:lnTo>
                  <a:close/>
                </a:path>
              </a:pathLst>
            </a:custGeom>
            <a:gradFill>
              <a:gsLst>
                <a:gs pos="10000">
                  <a:srgbClr val="EFF6FC"/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6184" y="9160"/>
              <a:ext cx="6831" cy="575"/>
            </a:xfrm>
            <a:custGeom>
              <a:avLst/>
              <a:gdLst>
                <a:gd name="connsiteX0" fmla="*/ 0 w 6831"/>
                <a:gd name="connsiteY0" fmla="*/ 0 h 575"/>
                <a:gd name="connsiteX1" fmla="*/ 3415 w 6831"/>
                <a:gd name="connsiteY1" fmla="*/ 398 h 575"/>
                <a:gd name="connsiteX2" fmla="*/ 6831 w 6831"/>
                <a:gd name="connsiteY2" fmla="*/ 0 h 575"/>
                <a:gd name="connsiteX3" fmla="*/ 3416 w 6831"/>
                <a:gd name="connsiteY3" fmla="*/ 575 h 575"/>
                <a:gd name="connsiteX4" fmla="*/ 0 w 6831"/>
                <a:gd name="connsiteY4" fmla="*/ 0 h 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1" h="575">
                  <a:moveTo>
                    <a:pt x="0" y="0"/>
                  </a:moveTo>
                  <a:cubicBezTo>
                    <a:pt x="824" y="239"/>
                    <a:pt x="1233" y="398"/>
                    <a:pt x="3415" y="398"/>
                  </a:cubicBezTo>
                  <a:cubicBezTo>
                    <a:pt x="5597" y="398"/>
                    <a:pt x="6211" y="216"/>
                    <a:pt x="6831" y="0"/>
                  </a:cubicBezTo>
                  <a:cubicBezTo>
                    <a:pt x="6831" y="317"/>
                    <a:pt x="5302" y="575"/>
                    <a:pt x="3416" y="575"/>
                  </a:cubicBezTo>
                  <a:cubicBezTo>
                    <a:pt x="1529" y="575"/>
                    <a:pt x="0" y="317"/>
                    <a:pt x="0" y="0"/>
                  </a:cubicBezTo>
                  <a:close/>
                </a:path>
              </a:pathLst>
            </a:custGeom>
            <a:gradFill>
              <a:gsLst>
                <a:gs pos="10000">
                  <a:srgbClr val="EFF6FC"/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</p:grpSp>
      <p:cxnSp>
        <p:nvCxnSpPr>
          <p:cNvPr id="25" name="直接连接符 24"/>
          <p:cNvCxnSpPr/>
          <p:nvPr/>
        </p:nvCxnSpPr>
        <p:spPr>
          <a:xfrm flipV="1">
            <a:off x="774700" y="704850"/>
            <a:ext cx="0" cy="549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11341100" y="704850"/>
            <a:ext cx="0" cy="549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1997476" y="1255940"/>
            <a:ext cx="8323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sz="3600" b="1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B305B6C-A197-42D4-A3F0-96EE65CF262E}"/>
              </a:ext>
            </a:extLst>
          </p:cNvPr>
          <p:cNvSpPr/>
          <p:nvPr/>
        </p:nvSpPr>
        <p:spPr>
          <a:xfrm>
            <a:off x="2261766" y="320129"/>
            <a:ext cx="2441694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44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实操步骤</a:t>
            </a:r>
            <a:endParaRPr lang="en-US" altLang="zh-CN" sz="4400" b="1" dirty="0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1D1CCE5F-AFDD-4DB6-922F-2283F0344595}"/>
              </a:ext>
            </a:extLst>
          </p:cNvPr>
          <p:cNvSpPr txBox="1"/>
          <p:nvPr/>
        </p:nvSpPr>
        <p:spPr>
          <a:xfrm>
            <a:off x="1997476" y="1255940"/>
            <a:ext cx="83235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各大云平台申请，或者其他三方机构申请</a:t>
            </a:r>
            <a:endParaRPr lang="en-US" altLang="zh-CN" sz="3600" b="1" dirty="0"/>
          </a:p>
          <a:p>
            <a:r>
              <a:rPr lang="zh-CN" altLang="en-US" sz="3600" b="1" dirty="0"/>
              <a:t>配置和私有证书类似，这里就不做解释了。有不会的可以留言。</a:t>
            </a:r>
            <a:endParaRPr lang="en-US" altLang="zh-CN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0265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2957830" y="2403475"/>
            <a:ext cx="6221095" cy="2051050"/>
            <a:chOff x="5746" y="3686"/>
            <a:chExt cx="9797" cy="3230"/>
          </a:xfrm>
        </p:grpSpPr>
        <p:sp>
          <p:nvSpPr>
            <p:cNvPr id="6" name="任意多边形 5"/>
            <p:cNvSpPr/>
            <p:nvPr/>
          </p:nvSpPr>
          <p:spPr>
            <a:xfrm rot="2700000">
              <a:off x="610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574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619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谢</a:t>
              </a:r>
            </a:p>
          </p:txBody>
        </p:sp>
        <p:sp>
          <p:nvSpPr>
            <p:cNvPr id="12" name="任意多边形 11"/>
            <p:cNvSpPr/>
            <p:nvPr/>
          </p:nvSpPr>
          <p:spPr>
            <a:xfrm rot="2700000">
              <a:off x="860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824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869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谢</a:t>
              </a:r>
            </a:p>
          </p:txBody>
        </p:sp>
        <p:sp>
          <p:nvSpPr>
            <p:cNvPr id="15" name="任意多边形 14"/>
            <p:cNvSpPr/>
            <p:nvPr/>
          </p:nvSpPr>
          <p:spPr>
            <a:xfrm rot="2700000">
              <a:off x="1114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1078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123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观</a:t>
              </a:r>
            </a:p>
          </p:txBody>
        </p:sp>
        <p:sp>
          <p:nvSpPr>
            <p:cNvPr id="18" name="任意多边形 17"/>
            <p:cNvSpPr/>
            <p:nvPr/>
          </p:nvSpPr>
          <p:spPr>
            <a:xfrm rot="2700000">
              <a:off x="1378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任意多边形 18"/>
            <p:cNvSpPr/>
            <p:nvPr/>
          </p:nvSpPr>
          <p:spPr>
            <a:xfrm>
              <a:off x="1342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387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看</a:t>
              </a:r>
            </a:p>
          </p:txBody>
        </p:sp>
      </p:grpSp>
      <p:sp>
        <p:nvSpPr>
          <p:cNvPr id="22" name="矩形 21"/>
          <p:cNvSpPr/>
          <p:nvPr/>
        </p:nvSpPr>
        <p:spPr>
          <a:xfrm>
            <a:off x="561975" y="495300"/>
            <a:ext cx="11068050" cy="5867400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  <a:alpha val="43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/>
          <p:cNvCxnSpPr/>
          <p:nvPr/>
        </p:nvCxnSpPr>
        <p:spPr>
          <a:xfrm>
            <a:off x="777240" y="704850"/>
            <a:ext cx="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777240" y="704850"/>
            <a:ext cx="102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rot="16200000" flipH="1">
            <a:off x="10922000" y="5683250"/>
            <a:ext cx="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rot="16200000">
            <a:off x="10883900" y="5652770"/>
            <a:ext cx="102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626399e8-be46-466c-845a-a3d277ce97ec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16781128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16781468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113</Words>
  <Application>Microsoft Office PowerPoint</Application>
  <PresentationFormat>宽屏</PresentationFormat>
  <Paragraphs>24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微软雅黑</vt:lpstr>
      <vt:lpstr>微软雅黑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yang changjiang</cp:lastModifiedBy>
  <cp:revision>163</cp:revision>
  <dcterms:created xsi:type="dcterms:W3CDTF">2019-04-08T13:11:00Z</dcterms:created>
  <dcterms:modified xsi:type="dcterms:W3CDTF">2020-05-30T15:04:08Z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2052-11.1.0.8567</vt:lpwstr>
  </property>
</Properties>
</file>