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7" r:id="rId4"/>
    <p:sldId id="276" r:id="rId5"/>
    <p:sldId id="269" r:id="rId6"/>
    <p:sldId id="285" r:id="rId7"/>
    <p:sldId id="274" r:id="rId8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5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9FCC"/>
    <a:srgbClr val="7F7F7F"/>
    <a:srgbClr val="EFF6FC"/>
    <a:srgbClr val="D9D9D9"/>
    <a:srgbClr val="DCDCDC"/>
    <a:srgbClr val="F0F0F0"/>
    <a:srgbClr val="E6E6E6"/>
    <a:srgbClr val="C8C8C8"/>
    <a:srgbClr val="FFFFFF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86" d="100"/>
          <a:sy n="86" d="100"/>
        </p:scale>
        <p:origin x="614" y="62"/>
      </p:cViewPr>
      <p:guideLst>
        <p:guide orient="horz" pos="2055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2020/5/13</a:t>
            </a:fld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2020/5/13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2957830" y="2403475"/>
            <a:ext cx="6221095" cy="2051050"/>
            <a:chOff x="5746" y="3686"/>
            <a:chExt cx="9797" cy="3230"/>
          </a:xfrm>
        </p:grpSpPr>
        <p:sp>
          <p:nvSpPr>
            <p:cNvPr id="6" name="任意多边形 5"/>
            <p:cNvSpPr/>
            <p:nvPr/>
          </p:nvSpPr>
          <p:spPr>
            <a:xfrm rot="2700000">
              <a:off x="610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574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6191" y="3686"/>
              <a:ext cx="1589" cy="1598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代</a:t>
              </a:r>
            </a:p>
          </p:txBody>
        </p:sp>
        <p:sp>
          <p:nvSpPr>
            <p:cNvPr id="12" name="任意多边形 11"/>
            <p:cNvSpPr/>
            <p:nvPr/>
          </p:nvSpPr>
          <p:spPr>
            <a:xfrm rot="2700000">
              <a:off x="860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824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8691" y="3686"/>
              <a:ext cx="1589" cy="1598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理</a:t>
              </a:r>
            </a:p>
          </p:txBody>
        </p:sp>
        <p:sp>
          <p:nvSpPr>
            <p:cNvPr id="15" name="任意多边形 14"/>
            <p:cNvSpPr/>
            <p:nvPr/>
          </p:nvSpPr>
          <p:spPr>
            <a:xfrm rot="2700000">
              <a:off x="1114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 15"/>
            <p:cNvSpPr/>
            <p:nvPr>
              <p:custDataLst>
                <p:tags r:id="rId2"/>
              </p:custDataLst>
            </p:nvPr>
          </p:nvSpPr>
          <p:spPr>
            <a:xfrm>
              <a:off x="1078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1231" y="3686"/>
              <a:ext cx="1589" cy="1598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概</a:t>
              </a:r>
            </a:p>
          </p:txBody>
        </p:sp>
        <p:sp>
          <p:nvSpPr>
            <p:cNvPr id="18" name="任意多边形 17"/>
            <p:cNvSpPr/>
            <p:nvPr/>
          </p:nvSpPr>
          <p:spPr>
            <a:xfrm rot="2700000">
              <a:off x="1378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任意多边形 18"/>
            <p:cNvSpPr/>
            <p:nvPr>
              <p:custDataLst>
                <p:tags r:id="rId3"/>
              </p:custDataLst>
            </p:nvPr>
          </p:nvSpPr>
          <p:spPr>
            <a:xfrm>
              <a:off x="1342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3871" y="3686"/>
              <a:ext cx="1589" cy="1598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念</a:t>
              </a:r>
            </a:p>
          </p:txBody>
        </p:sp>
      </p:grpSp>
      <p:sp>
        <p:nvSpPr>
          <p:cNvPr id="22" name="矩形 21"/>
          <p:cNvSpPr/>
          <p:nvPr/>
        </p:nvSpPr>
        <p:spPr>
          <a:xfrm>
            <a:off x="561975" y="495300"/>
            <a:ext cx="11068050" cy="5867400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  <a:alpha val="43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/>
          <p:cNvCxnSpPr/>
          <p:nvPr/>
        </p:nvCxnSpPr>
        <p:spPr>
          <a:xfrm>
            <a:off x="777240" y="704850"/>
            <a:ext cx="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777240" y="704850"/>
            <a:ext cx="1028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rot="16200000" flipH="1">
            <a:off x="10922000" y="5683250"/>
            <a:ext cx="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rot="16200000">
            <a:off x="10883900" y="5652770"/>
            <a:ext cx="1028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776923" y="704850"/>
            <a:ext cx="262191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nginx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>
          <a:xfrm rot="2700000">
            <a:off x="1802130" y="2535555"/>
            <a:ext cx="1114425" cy="1114425"/>
          </a:xfrm>
          <a:custGeom>
            <a:avLst/>
            <a:gdLst>
              <a:gd name="connsiteX0" fmla="*/ 395 w 1755"/>
              <a:gd name="connsiteY0" fmla="*/ 404 h 1755"/>
              <a:gd name="connsiteX1" fmla="*/ 1755 w 1755"/>
              <a:gd name="connsiteY1" fmla="*/ 0 h 1755"/>
              <a:gd name="connsiteX2" fmla="*/ 1314 w 1755"/>
              <a:gd name="connsiteY2" fmla="*/ 1341 h 1755"/>
              <a:gd name="connsiteX3" fmla="*/ 0 w 1755"/>
              <a:gd name="connsiteY3" fmla="*/ 1755 h 1755"/>
              <a:gd name="connsiteX4" fmla="*/ 395 w 1755"/>
              <a:gd name="connsiteY4" fmla="*/ 404 h 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5" h="1755">
                <a:moveTo>
                  <a:pt x="395" y="404"/>
                </a:moveTo>
                <a:lnTo>
                  <a:pt x="1755" y="0"/>
                </a:lnTo>
                <a:lnTo>
                  <a:pt x="1314" y="1341"/>
                </a:lnTo>
                <a:lnTo>
                  <a:pt x="0" y="1755"/>
                </a:lnTo>
                <a:lnTo>
                  <a:pt x="395" y="404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/>
        </p:nvSpPr>
        <p:spPr>
          <a:xfrm>
            <a:off x="1572260" y="3088640"/>
            <a:ext cx="771525" cy="1235710"/>
          </a:xfrm>
          <a:custGeom>
            <a:avLst/>
            <a:gdLst>
              <a:gd name="connsiteX0" fmla="*/ 0 w 1215"/>
              <a:gd name="connsiteY0" fmla="*/ 0 h 1946"/>
              <a:gd name="connsiteX1" fmla="*/ 1215 w 1215"/>
              <a:gd name="connsiteY1" fmla="*/ 641 h 1946"/>
              <a:gd name="connsiteX2" fmla="*/ 1215 w 1215"/>
              <a:gd name="connsiteY2" fmla="*/ 1946 h 1946"/>
              <a:gd name="connsiteX3" fmla="*/ 0 w 1215"/>
              <a:gd name="connsiteY3" fmla="*/ 1286 h 1946"/>
              <a:gd name="connsiteX4" fmla="*/ 0 w 1215"/>
              <a:gd name="connsiteY4" fmla="*/ 0 h 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5" h="1946">
                <a:moveTo>
                  <a:pt x="0" y="0"/>
                </a:moveTo>
                <a:lnTo>
                  <a:pt x="1215" y="641"/>
                </a:lnTo>
                <a:lnTo>
                  <a:pt x="1215" y="1946"/>
                </a:lnTo>
                <a:lnTo>
                  <a:pt x="0" y="1286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854835" y="2273300"/>
            <a:ext cx="1009015" cy="1014730"/>
          </a:xfrm>
          <a:prstGeom prst="rect">
            <a:avLst/>
          </a:prstGeom>
          <a:noFill/>
          <a:effectLst/>
          <a:scene3d>
            <a:camera prst="perspectiveBelow"/>
            <a:lightRig rig="threePt" dir="t"/>
          </a:scene3d>
          <a:sp3d extrusionH="76200">
            <a:contourClr>
              <a:srgbClr val="FFFFFF"/>
            </a:contourClr>
          </a:sp3d>
        </p:spPr>
        <p:txBody>
          <a:bodyPr wrap="square" rtlCol="0">
            <a:spAutoFit/>
            <a:sp3d prstMaterial="metal"/>
          </a:bodyPr>
          <a:lstStyle/>
          <a:p>
            <a:r>
              <a:rPr lang="zh-CN" altLang="en-US" sz="600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目</a:t>
            </a:r>
          </a:p>
        </p:txBody>
      </p:sp>
      <p:sp>
        <p:nvSpPr>
          <p:cNvPr id="10" name="任意多边形 9"/>
          <p:cNvSpPr/>
          <p:nvPr/>
        </p:nvSpPr>
        <p:spPr>
          <a:xfrm rot="2700000">
            <a:off x="3462655" y="2535555"/>
            <a:ext cx="1114425" cy="1114425"/>
          </a:xfrm>
          <a:custGeom>
            <a:avLst/>
            <a:gdLst>
              <a:gd name="connsiteX0" fmla="*/ 395 w 1755"/>
              <a:gd name="connsiteY0" fmla="*/ 404 h 1755"/>
              <a:gd name="connsiteX1" fmla="*/ 1755 w 1755"/>
              <a:gd name="connsiteY1" fmla="*/ 0 h 1755"/>
              <a:gd name="connsiteX2" fmla="*/ 1314 w 1755"/>
              <a:gd name="connsiteY2" fmla="*/ 1341 h 1755"/>
              <a:gd name="connsiteX3" fmla="*/ 0 w 1755"/>
              <a:gd name="connsiteY3" fmla="*/ 1755 h 1755"/>
              <a:gd name="connsiteX4" fmla="*/ 395 w 1755"/>
              <a:gd name="connsiteY4" fmla="*/ 404 h 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5" h="1755">
                <a:moveTo>
                  <a:pt x="395" y="404"/>
                </a:moveTo>
                <a:lnTo>
                  <a:pt x="1755" y="0"/>
                </a:lnTo>
                <a:lnTo>
                  <a:pt x="1314" y="1341"/>
                </a:lnTo>
                <a:lnTo>
                  <a:pt x="0" y="1755"/>
                </a:lnTo>
                <a:lnTo>
                  <a:pt x="395" y="404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>
            <a:off x="3232785" y="3088640"/>
            <a:ext cx="771525" cy="1235710"/>
          </a:xfrm>
          <a:custGeom>
            <a:avLst/>
            <a:gdLst>
              <a:gd name="connsiteX0" fmla="*/ 0 w 1215"/>
              <a:gd name="connsiteY0" fmla="*/ 0 h 1946"/>
              <a:gd name="connsiteX1" fmla="*/ 1215 w 1215"/>
              <a:gd name="connsiteY1" fmla="*/ 641 h 1946"/>
              <a:gd name="connsiteX2" fmla="*/ 1215 w 1215"/>
              <a:gd name="connsiteY2" fmla="*/ 1946 h 1946"/>
              <a:gd name="connsiteX3" fmla="*/ 0 w 1215"/>
              <a:gd name="connsiteY3" fmla="*/ 1286 h 1946"/>
              <a:gd name="connsiteX4" fmla="*/ 0 w 1215"/>
              <a:gd name="connsiteY4" fmla="*/ 0 h 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5" h="1946">
                <a:moveTo>
                  <a:pt x="0" y="0"/>
                </a:moveTo>
                <a:lnTo>
                  <a:pt x="1215" y="641"/>
                </a:lnTo>
                <a:lnTo>
                  <a:pt x="1215" y="1946"/>
                </a:lnTo>
                <a:lnTo>
                  <a:pt x="0" y="1286"/>
                </a:lnTo>
                <a:lnTo>
                  <a:pt x="0" y="0"/>
                </a:lnTo>
                <a:close/>
              </a:path>
            </a:pathLst>
          </a:custGeom>
          <a:solidFill>
            <a:srgbClr val="6D9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3515360" y="2273300"/>
            <a:ext cx="1009015" cy="1014730"/>
          </a:xfrm>
          <a:prstGeom prst="rect">
            <a:avLst/>
          </a:prstGeom>
          <a:noFill/>
          <a:effectLst/>
          <a:scene3d>
            <a:camera prst="perspectiveBelow"/>
            <a:lightRig rig="threePt" dir="t"/>
          </a:scene3d>
          <a:sp3d extrusionH="76200">
            <a:contourClr>
              <a:srgbClr val="FFFFFF"/>
            </a:contourClr>
          </a:sp3d>
        </p:spPr>
        <p:txBody>
          <a:bodyPr wrap="square" rtlCol="0">
            <a:spAutoFit/>
            <a:sp3d prstMaterial="metal"/>
          </a:bodyPr>
          <a:lstStyle/>
          <a:p>
            <a:r>
              <a:rPr lang="zh-CN" altLang="en-US" sz="600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录</a:t>
            </a:r>
          </a:p>
        </p:txBody>
      </p:sp>
      <p:cxnSp>
        <p:nvCxnSpPr>
          <p:cNvPr id="25" name="直接连接符 24"/>
          <p:cNvCxnSpPr/>
          <p:nvPr/>
        </p:nvCxnSpPr>
        <p:spPr>
          <a:xfrm flipH="1">
            <a:off x="774383" y="704850"/>
            <a:ext cx="106432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774383" y="6188710"/>
            <a:ext cx="10643235" cy="0"/>
          </a:xfrm>
          <a:prstGeom prst="line">
            <a:avLst/>
          </a:prstGeom>
          <a:ln w="19050">
            <a:solidFill>
              <a:srgbClr val="BEBE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7139940" y="2480310"/>
            <a:ext cx="3091180" cy="768159"/>
          </a:xfrm>
          <a:prstGeom prst="rect">
            <a:avLst/>
          </a:prstGeom>
          <a:noFill/>
        </p:spPr>
        <p:txBody>
          <a:bodyPr wrap="square" lIns="136525" tIns="136525" rIns="136525" bIns="136525" rtlCol="0">
            <a:spAutoFit/>
          </a:bodyPr>
          <a:lstStyle/>
          <a:p>
            <a:pPr algn="dist"/>
            <a:r>
              <a:rPr lang="en-US" altLang="zh-CN" dirty="0">
                <a:solidFill>
                  <a:srgbClr val="6D9FCC"/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|</a:t>
            </a:r>
            <a:r>
              <a:rPr lang="zh-CN" altLang="en-US" sz="3200" dirty="0">
                <a:solidFill>
                  <a:schemeClr val="tx1"/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正向代理</a:t>
            </a:r>
            <a:endParaRPr lang="zh-CN" altLang="en-US" dirty="0">
              <a:solidFill>
                <a:schemeClr val="tx1"/>
              </a:solidFill>
              <a:uFillTx/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087535" y="3566351"/>
            <a:ext cx="3091180" cy="768159"/>
          </a:xfrm>
          <a:prstGeom prst="rect">
            <a:avLst/>
          </a:prstGeom>
          <a:noFill/>
        </p:spPr>
        <p:txBody>
          <a:bodyPr wrap="square" lIns="136525" tIns="136525" rIns="136525" bIns="136525" rtlCol="0">
            <a:spAutoFit/>
          </a:bodyPr>
          <a:lstStyle/>
          <a:p>
            <a:pPr algn="dist"/>
            <a:r>
              <a:rPr lang="zh-CN" altLang="en-US" dirty="0">
                <a:solidFill>
                  <a:schemeClr val="tx1"/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</a:t>
            </a:r>
            <a:r>
              <a:rPr lang="en-US" altLang="zh-CN" dirty="0">
                <a:solidFill>
                  <a:srgbClr val="6D9FCC"/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|</a:t>
            </a:r>
            <a:r>
              <a:rPr lang="zh-CN" altLang="en-US" sz="3200" dirty="0">
                <a:solidFill>
                  <a:schemeClr val="tx1"/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反向代理</a:t>
            </a:r>
            <a:endParaRPr lang="zh-CN" altLang="en-US" dirty="0">
              <a:solidFill>
                <a:schemeClr val="tx1"/>
              </a:solidFill>
              <a:uFillTx/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6741160" y="2385695"/>
            <a:ext cx="398780" cy="2164080"/>
            <a:chOff x="11076" y="3757"/>
            <a:chExt cx="628" cy="3408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11077" y="3757"/>
              <a:ext cx="3" cy="3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H="1">
              <a:off x="11076" y="3760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11076" y="4894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H="1">
              <a:off x="11076" y="6028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11076" y="7162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组合 36"/>
          <p:cNvGrpSpPr/>
          <p:nvPr/>
        </p:nvGrpSpPr>
        <p:grpSpPr>
          <a:xfrm flipH="1">
            <a:off x="10287635" y="2385695"/>
            <a:ext cx="398780" cy="2164080"/>
            <a:chOff x="11076" y="3757"/>
            <a:chExt cx="628" cy="3408"/>
          </a:xfrm>
        </p:grpSpPr>
        <p:cxnSp>
          <p:nvCxnSpPr>
            <p:cNvPr id="38" name="直接连接符 37"/>
            <p:cNvCxnSpPr/>
            <p:nvPr/>
          </p:nvCxnSpPr>
          <p:spPr>
            <a:xfrm>
              <a:off x="11077" y="3757"/>
              <a:ext cx="3" cy="3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H="1">
              <a:off x="11076" y="3760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H="1">
              <a:off x="11076" y="4894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11076" y="6028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11076" y="7162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1934210" y="704850"/>
            <a:ext cx="8323580" cy="5442585"/>
            <a:chOff x="3046" y="1164"/>
            <a:chExt cx="13108" cy="8571"/>
          </a:xfrm>
        </p:grpSpPr>
        <p:sp>
          <p:nvSpPr>
            <p:cNvPr id="6" name="椭圆 5"/>
            <p:cNvSpPr/>
            <p:nvPr/>
          </p:nvSpPr>
          <p:spPr>
            <a:xfrm>
              <a:off x="6184" y="8584"/>
              <a:ext cx="6831" cy="1151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381" y="8322"/>
              <a:ext cx="442" cy="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圆角矩形 2"/>
            <p:cNvSpPr/>
            <p:nvPr/>
          </p:nvSpPr>
          <p:spPr>
            <a:xfrm>
              <a:off x="3046" y="1164"/>
              <a:ext cx="13108" cy="5982"/>
            </a:xfrm>
            <a:prstGeom prst="roundRect">
              <a:avLst>
                <a:gd name="adj" fmla="val 5773"/>
              </a:avLst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任意多边形 4"/>
            <p:cNvSpPr/>
            <p:nvPr/>
          </p:nvSpPr>
          <p:spPr>
            <a:xfrm rot="5400000">
              <a:off x="8542" y="7801"/>
              <a:ext cx="2117" cy="442"/>
            </a:xfrm>
            <a:custGeom>
              <a:avLst/>
              <a:gdLst>
                <a:gd name="connsiteX0" fmla="*/ 0 w 2117"/>
                <a:gd name="connsiteY0" fmla="*/ 122 h 442"/>
                <a:gd name="connsiteX1" fmla="*/ 122 w 2117"/>
                <a:gd name="connsiteY1" fmla="*/ 0 h 442"/>
                <a:gd name="connsiteX2" fmla="*/ 2037 w 2117"/>
                <a:gd name="connsiteY2" fmla="*/ 2 h 442"/>
                <a:gd name="connsiteX3" fmla="*/ 2117 w 2117"/>
                <a:gd name="connsiteY3" fmla="*/ 212 h 442"/>
                <a:gd name="connsiteX4" fmla="*/ 2037 w 2117"/>
                <a:gd name="connsiteY4" fmla="*/ 442 h 442"/>
                <a:gd name="connsiteX5" fmla="*/ 122 w 2117"/>
                <a:gd name="connsiteY5" fmla="*/ 440 h 442"/>
                <a:gd name="connsiteX6" fmla="*/ 0 w 2117"/>
                <a:gd name="connsiteY6" fmla="*/ 318 h 442"/>
                <a:gd name="connsiteX7" fmla="*/ 0 w 2117"/>
                <a:gd name="connsiteY7" fmla="*/ 122 h 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17" h="442">
                  <a:moveTo>
                    <a:pt x="0" y="122"/>
                  </a:moveTo>
                  <a:cubicBezTo>
                    <a:pt x="0" y="55"/>
                    <a:pt x="55" y="0"/>
                    <a:pt x="122" y="0"/>
                  </a:cubicBezTo>
                  <a:lnTo>
                    <a:pt x="2037" y="2"/>
                  </a:lnTo>
                  <a:cubicBezTo>
                    <a:pt x="2127" y="12"/>
                    <a:pt x="2117" y="145"/>
                    <a:pt x="2117" y="212"/>
                  </a:cubicBezTo>
                  <a:cubicBezTo>
                    <a:pt x="2117" y="279"/>
                    <a:pt x="2104" y="442"/>
                    <a:pt x="2037" y="442"/>
                  </a:cubicBezTo>
                  <a:lnTo>
                    <a:pt x="122" y="440"/>
                  </a:lnTo>
                  <a:cubicBezTo>
                    <a:pt x="55" y="440"/>
                    <a:pt x="0" y="385"/>
                    <a:pt x="0" y="318"/>
                  </a:cubicBezTo>
                  <a:lnTo>
                    <a:pt x="0" y="122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47000">
                  <a:srgbClr val="EFF6FC"/>
                </a:gs>
                <a:gs pos="99000">
                  <a:schemeClr val="accent1">
                    <a:lumMod val="40000"/>
                    <a:lumOff val="60000"/>
                  </a:schemeClr>
                </a:gs>
              </a:gsLst>
              <a:lin ang="162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40" name="任意多边形 39"/>
            <p:cNvSpPr/>
            <p:nvPr/>
          </p:nvSpPr>
          <p:spPr>
            <a:xfrm>
              <a:off x="3046" y="6801"/>
              <a:ext cx="13108" cy="345"/>
            </a:xfrm>
            <a:custGeom>
              <a:avLst/>
              <a:gdLst>
                <a:gd name="connsiteX0" fmla="*/ 12496 w 12496"/>
                <a:gd name="connsiteY0" fmla="*/ 0 h 345"/>
                <a:gd name="connsiteX1" fmla="*/ 12151 w 12496"/>
                <a:gd name="connsiteY1" fmla="*/ 345 h 345"/>
                <a:gd name="connsiteX2" fmla="*/ 345 w 12496"/>
                <a:gd name="connsiteY2" fmla="*/ 345 h 345"/>
                <a:gd name="connsiteX3" fmla="*/ 0 w 12496"/>
                <a:gd name="connsiteY3" fmla="*/ 0 h 345"/>
                <a:gd name="connsiteX4" fmla="*/ 12496 w 12496"/>
                <a:gd name="connsiteY4" fmla="*/ 0 h 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6" h="345">
                  <a:moveTo>
                    <a:pt x="12496" y="0"/>
                  </a:moveTo>
                  <a:cubicBezTo>
                    <a:pt x="12496" y="191"/>
                    <a:pt x="12341" y="345"/>
                    <a:pt x="12151" y="345"/>
                  </a:cubicBezTo>
                  <a:lnTo>
                    <a:pt x="345" y="345"/>
                  </a:lnTo>
                  <a:cubicBezTo>
                    <a:pt x="155" y="345"/>
                    <a:pt x="0" y="191"/>
                    <a:pt x="0" y="0"/>
                  </a:cubicBezTo>
                  <a:lnTo>
                    <a:pt x="12496" y="0"/>
                  </a:lnTo>
                  <a:close/>
                </a:path>
              </a:pathLst>
            </a:custGeom>
            <a:gradFill>
              <a:gsLst>
                <a:gs pos="10000">
                  <a:srgbClr val="EFF6FC"/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6184" y="9160"/>
              <a:ext cx="6831" cy="575"/>
            </a:xfrm>
            <a:custGeom>
              <a:avLst/>
              <a:gdLst>
                <a:gd name="connsiteX0" fmla="*/ 0 w 6831"/>
                <a:gd name="connsiteY0" fmla="*/ 0 h 575"/>
                <a:gd name="connsiteX1" fmla="*/ 3415 w 6831"/>
                <a:gd name="connsiteY1" fmla="*/ 398 h 575"/>
                <a:gd name="connsiteX2" fmla="*/ 6831 w 6831"/>
                <a:gd name="connsiteY2" fmla="*/ 0 h 575"/>
                <a:gd name="connsiteX3" fmla="*/ 3416 w 6831"/>
                <a:gd name="connsiteY3" fmla="*/ 575 h 575"/>
                <a:gd name="connsiteX4" fmla="*/ 0 w 6831"/>
                <a:gd name="connsiteY4" fmla="*/ 0 h 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1" h="575">
                  <a:moveTo>
                    <a:pt x="0" y="0"/>
                  </a:moveTo>
                  <a:cubicBezTo>
                    <a:pt x="824" y="239"/>
                    <a:pt x="1233" y="398"/>
                    <a:pt x="3415" y="398"/>
                  </a:cubicBezTo>
                  <a:cubicBezTo>
                    <a:pt x="5597" y="398"/>
                    <a:pt x="6211" y="216"/>
                    <a:pt x="6831" y="0"/>
                  </a:cubicBezTo>
                  <a:cubicBezTo>
                    <a:pt x="6831" y="317"/>
                    <a:pt x="5302" y="575"/>
                    <a:pt x="3416" y="575"/>
                  </a:cubicBezTo>
                  <a:cubicBezTo>
                    <a:pt x="1529" y="575"/>
                    <a:pt x="0" y="317"/>
                    <a:pt x="0" y="0"/>
                  </a:cubicBezTo>
                  <a:close/>
                </a:path>
              </a:pathLst>
            </a:custGeom>
            <a:gradFill>
              <a:gsLst>
                <a:gs pos="10000">
                  <a:srgbClr val="EFF6FC"/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</p:grpSp>
      <p:cxnSp>
        <p:nvCxnSpPr>
          <p:cNvPr id="25" name="直接连接符 24"/>
          <p:cNvCxnSpPr/>
          <p:nvPr/>
        </p:nvCxnSpPr>
        <p:spPr>
          <a:xfrm flipV="1">
            <a:off x="774700" y="704850"/>
            <a:ext cx="0" cy="549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11341100" y="704850"/>
            <a:ext cx="0" cy="549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2819400" y="1303020"/>
            <a:ext cx="4526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正向代理：我找的律师就是我的代理律师。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819400" y="1976120"/>
            <a:ext cx="6355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反向代理：我的律师就是我要起诉的那个人的反向代理律师。</a:t>
            </a:r>
          </a:p>
        </p:txBody>
      </p:sp>
      <p:sp>
        <p:nvSpPr>
          <p:cNvPr id="8" name="矩形 7"/>
          <p:cNvSpPr/>
          <p:nvPr/>
        </p:nvSpPr>
        <p:spPr>
          <a:xfrm>
            <a:off x="3261360" y="2829560"/>
            <a:ext cx="566928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7200">
                <a:uFillTx/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代理是相对的</a:t>
            </a:r>
            <a:endParaRPr lang="zh-CN" altLang="en-US" sz="7200">
              <a:ln w="50800" cmpd="thickThin">
                <a:solidFill>
                  <a:srgbClr val="5B9BD5">
                    <a:lumMod val="75000"/>
                  </a:srgb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1934210" y="731520"/>
            <a:ext cx="8323580" cy="5442585"/>
            <a:chOff x="3046" y="1164"/>
            <a:chExt cx="13108" cy="8571"/>
          </a:xfrm>
        </p:grpSpPr>
        <p:sp>
          <p:nvSpPr>
            <p:cNvPr id="6" name="椭圆 5"/>
            <p:cNvSpPr/>
            <p:nvPr/>
          </p:nvSpPr>
          <p:spPr>
            <a:xfrm>
              <a:off x="6184" y="8584"/>
              <a:ext cx="6831" cy="1151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381" y="8322"/>
              <a:ext cx="442" cy="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圆角矩形 2"/>
            <p:cNvSpPr/>
            <p:nvPr/>
          </p:nvSpPr>
          <p:spPr>
            <a:xfrm>
              <a:off x="3046" y="1164"/>
              <a:ext cx="13108" cy="5982"/>
            </a:xfrm>
            <a:prstGeom prst="roundRect">
              <a:avLst>
                <a:gd name="adj" fmla="val 5773"/>
              </a:avLst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任意多边形 4"/>
            <p:cNvSpPr/>
            <p:nvPr/>
          </p:nvSpPr>
          <p:spPr>
            <a:xfrm rot="5400000">
              <a:off x="8542" y="7801"/>
              <a:ext cx="2117" cy="442"/>
            </a:xfrm>
            <a:custGeom>
              <a:avLst/>
              <a:gdLst>
                <a:gd name="connsiteX0" fmla="*/ 0 w 2117"/>
                <a:gd name="connsiteY0" fmla="*/ 122 h 442"/>
                <a:gd name="connsiteX1" fmla="*/ 122 w 2117"/>
                <a:gd name="connsiteY1" fmla="*/ 0 h 442"/>
                <a:gd name="connsiteX2" fmla="*/ 2037 w 2117"/>
                <a:gd name="connsiteY2" fmla="*/ 2 h 442"/>
                <a:gd name="connsiteX3" fmla="*/ 2117 w 2117"/>
                <a:gd name="connsiteY3" fmla="*/ 212 h 442"/>
                <a:gd name="connsiteX4" fmla="*/ 2037 w 2117"/>
                <a:gd name="connsiteY4" fmla="*/ 442 h 442"/>
                <a:gd name="connsiteX5" fmla="*/ 122 w 2117"/>
                <a:gd name="connsiteY5" fmla="*/ 440 h 442"/>
                <a:gd name="connsiteX6" fmla="*/ 0 w 2117"/>
                <a:gd name="connsiteY6" fmla="*/ 318 h 442"/>
                <a:gd name="connsiteX7" fmla="*/ 0 w 2117"/>
                <a:gd name="connsiteY7" fmla="*/ 122 h 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17" h="442">
                  <a:moveTo>
                    <a:pt x="0" y="122"/>
                  </a:moveTo>
                  <a:cubicBezTo>
                    <a:pt x="0" y="55"/>
                    <a:pt x="55" y="0"/>
                    <a:pt x="122" y="0"/>
                  </a:cubicBezTo>
                  <a:lnTo>
                    <a:pt x="2037" y="2"/>
                  </a:lnTo>
                  <a:cubicBezTo>
                    <a:pt x="2127" y="12"/>
                    <a:pt x="2117" y="145"/>
                    <a:pt x="2117" y="212"/>
                  </a:cubicBezTo>
                  <a:cubicBezTo>
                    <a:pt x="2117" y="279"/>
                    <a:pt x="2104" y="442"/>
                    <a:pt x="2037" y="442"/>
                  </a:cubicBezTo>
                  <a:lnTo>
                    <a:pt x="122" y="440"/>
                  </a:lnTo>
                  <a:cubicBezTo>
                    <a:pt x="55" y="440"/>
                    <a:pt x="0" y="385"/>
                    <a:pt x="0" y="318"/>
                  </a:cubicBezTo>
                  <a:lnTo>
                    <a:pt x="0" y="122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47000">
                  <a:srgbClr val="EFF6FC"/>
                </a:gs>
                <a:gs pos="99000">
                  <a:schemeClr val="accent1">
                    <a:lumMod val="40000"/>
                    <a:lumOff val="60000"/>
                  </a:schemeClr>
                </a:gs>
              </a:gsLst>
              <a:lin ang="162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40" name="任意多边形 39"/>
            <p:cNvSpPr/>
            <p:nvPr/>
          </p:nvSpPr>
          <p:spPr>
            <a:xfrm>
              <a:off x="3046" y="6801"/>
              <a:ext cx="13108" cy="345"/>
            </a:xfrm>
            <a:custGeom>
              <a:avLst/>
              <a:gdLst>
                <a:gd name="connsiteX0" fmla="*/ 12496 w 12496"/>
                <a:gd name="connsiteY0" fmla="*/ 0 h 345"/>
                <a:gd name="connsiteX1" fmla="*/ 12151 w 12496"/>
                <a:gd name="connsiteY1" fmla="*/ 345 h 345"/>
                <a:gd name="connsiteX2" fmla="*/ 345 w 12496"/>
                <a:gd name="connsiteY2" fmla="*/ 345 h 345"/>
                <a:gd name="connsiteX3" fmla="*/ 0 w 12496"/>
                <a:gd name="connsiteY3" fmla="*/ 0 h 345"/>
                <a:gd name="connsiteX4" fmla="*/ 12496 w 12496"/>
                <a:gd name="connsiteY4" fmla="*/ 0 h 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6" h="345">
                  <a:moveTo>
                    <a:pt x="12496" y="0"/>
                  </a:moveTo>
                  <a:cubicBezTo>
                    <a:pt x="12496" y="191"/>
                    <a:pt x="12341" y="345"/>
                    <a:pt x="12151" y="345"/>
                  </a:cubicBezTo>
                  <a:lnTo>
                    <a:pt x="345" y="345"/>
                  </a:lnTo>
                  <a:cubicBezTo>
                    <a:pt x="155" y="345"/>
                    <a:pt x="0" y="191"/>
                    <a:pt x="0" y="0"/>
                  </a:cubicBezTo>
                  <a:lnTo>
                    <a:pt x="12496" y="0"/>
                  </a:lnTo>
                  <a:close/>
                </a:path>
              </a:pathLst>
            </a:custGeom>
            <a:gradFill>
              <a:gsLst>
                <a:gs pos="10000">
                  <a:srgbClr val="EFF6FC"/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6184" y="9160"/>
              <a:ext cx="6831" cy="575"/>
            </a:xfrm>
            <a:custGeom>
              <a:avLst/>
              <a:gdLst>
                <a:gd name="connsiteX0" fmla="*/ 0 w 6831"/>
                <a:gd name="connsiteY0" fmla="*/ 0 h 575"/>
                <a:gd name="connsiteX1" fmla="*/ 3415 w 6831"/>
                <a:gd name="connsiteY1" fmla="*/ 398 h 575"/>
                <a:gd name="connsiteX2" fmla="*/ 6831 w 6831"/>
                <a:gd name="connsiteY2" fmla="*/ 0 h 575"/>
                <a:gd name="connsiteX3" fmla="*/ 3416 w 6831"/>
                <a:gd name="connsiteY3" fmla="*/ 575 h 575"/>
                <a:gd name="connsiteX4" fmla="*/ 0 w 6831"/>
                <a:gd name="connsiteY4" fmla="*/ 0 h 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1" h="575">
                  <a:moveTo>
                    <a:pt x="0" y="0"/>
                  </a:moveTo>
                  <a:cubicBezTo>
                    <a:pt x="824" y="239"/>
                    <a:pt x="1233" y="398"/>
                    <a:pt x="3415" y="398"/>
                  </a:cubicBezTo>
                  <a:cubicBezTo>
                    <a:pt x="5597" y="398"/>
                    <a:pt x="6211" y="216"/>
                    <a:pt x="6831" y="0"/>
                  </a:cubicBezTo>
                  <a:cubicBezTo>
                    <a:pt x="6831" y="317"/>
                    <a:pt x="5302" y="575"/>
                    <a:pt x="3416" y="575"/>
                  </a:cubicBezTo>
                  <a:cubicBezTo>
                    <a:pt x="1529" y="575"/>
                    <a:pt x="0" y="317"/>
                    <a:pt x="0" y="0"/>
                  </a:cubicBezTo>
                  <a:close/>
                </a:path>
              </a:pathLst>
            </a:custGeom>
            <a:gradFill>
              <a:gsLst>
                <a:gs pos="10000">
                  <a:srgbClr val="EFF6FC"/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</p:grpSp>
      <p:cxnSp>
        <p:nvCxnSpPr>
          <p:cNvPr id="25" name="直接连接符 24"/>
          <p:cNvCxnSpPr/>
          <p:nvPr/>
        </p:nvCxnSpPr>
        <p:spPr>
          <a:xfrm flipV="1">
            <a:off x="774700" y="704850"/>
            <a:ext cx="0" cy="549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11341100" y="704850"/>
            <a:ext cx="0" cy="549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2854325" y="1550035"/>
            <a:ext cx="333375" cy="444500"/>
            <a:chOff x="3764" y="4397"/>
            <a:chExt cx="1505" cy="2006"/>
          </a:xfrm>
        </p:grpSpPr>
        <p:sp>
          <p:nvSpPr>
            <p:cNvPr id="11" name="任意多边形 10"/>
            <p:cNvSpPr/>
            <p:nvPr/>
          </p:nvSpPr>
          <p:spPr>
            <a:xfrm rot="13500000">
              <a:off x="3763" y="5154"/>
              <a:ext cx="1250" cy="1249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任意多边形 11"/>
            <p:cNvSpPr/>
            <p:nvPr/>
          </p:nvSpPr>
          <p:spPr>
            <a:xfrm rot="10800000">
              <a:off x="4405" y="4397"/>
              <a:ext cx="865" cy="138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9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2854325" y="2324735"/>
            <a:ext cx="333375" cy="444500"/>
            <a:chOff x="3764" y="4397"/>
            <a:chExt cx="1505" cy="2006"/>
          </a:xfrm>
        </p:grpSpPr>
        <p:sp>
          <p:nvSpPr>
            <p:cNvPr id="28" name="任意多边形 27"/>
            <p:cNvSpPr/>
            <p:nvPr/>
          </p:nvSpPr>
          <p:spPr>
            <a:xfrm rot="13500000">
              <a:off x="3763" y="5154"/>
              <a:ext cx="1250" cy="1249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任意多边形 28"/>
            <p:cNvSpPr/>
            <p:nvPr/>
          </p:nvSpPr>
          <p:spPr>
            <a:xfrm rot="10800000">
              <a:off x="4405" y="4397"/>
              <a:ext cx="865" cy="138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9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2854325" y="3136900"/>
            <a:ext cx="333375" cy="444500"/>
            <a:chOff x="3764" y="4397"/>
            <a:chExt cx="1505" cy="2006"/>
          </a:xfrm>
        </p:grpSpPr>
        <p:sp>
          <p:nvSpPr>
            <p:cNvPr id="32" name="任意多边形 31"/>
            <p:cNvSpPr/>
            <p:nvPr/>
          </p:nvSpPr>
          <p:spPr>
            <a:xfrm rot="13500000">
              <a:off x="3763" y="5154"/>
              <a:ext cx="1250" cy="1249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 32"/>
            <p:cNvSpPr/>
            <p:nvPr/>
          </p:nvSpPr>
          <p:spPr>
            <a:xfrm rot="10800000">
              <a:off x="4405" y="4397"/>
              <a:ext cx="865" cy="138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9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5514975" y="217360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601335" y="2425065"/>
            <a:ext cx="741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proxy</a:t>
            </a:r>
          </a:p>
        </p:txBody>
      </p:sp>
      <p:cxnSp>
        <p:nvCxnSpPr>
          <p:cNvPr id="8" name="直接箭头连接符 7"/>
          <p:cNvCxnSpPr>
            <a:stCxn id="12" idx="0"/>
            <a:endCxn id="2" idx="1"/>
          </p:cNvCxnSpPr>
          <p:nvPr/>
        </p:nvCxnSpPr>
        <p:spPr>
          <a:xfrm>
            <a:off x="3187700" y="1857375"/>
            <a:ext cx="2327275" cy="7734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>
            <a:stCxn id="29" idx="0"/>
            <a:endCxn id="2" idx="1"/>
          </p:cNvCxnSpPr>
          <p:nvPr/>
        </p:nvCxnSpPr>
        <p:spPr>
          <a:xfrm flipV="1">
            <a:off x="3187700" y="2630805"/>
            <a:ext cx="2327275" cy="1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8425180" y="2379980"/>
            <a:ext cx="914400" cy="347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8425180" y="3088005"/>
            <a:ext cx="914400" cy="347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8425180" y="1660525"/>
            <a:ext cx="914400" cy="347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箭头连接符 22"/>
          <p:cNvCxnSpPr>
            <a:stCxn id="4" idx="3"/>
            <a:endCxn id="22" idx="1"/>
          </p:cNvCxnSpPr>
          <p:nvPr/>
        </p:nvCxnSpPr>
        <p:spPr>
          <a:xfrm flipV="1">
            <a:off x="6343015" y="1834515"/>
            <a:ext cx="2082165" cy="774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4" idx="3"/>
            <a:endCxn id="20" idx="1"/>
          </p:cNvCxnSpPr>
          <p:nvPr/>
        </p:nvCxnSpPr>
        <p:spPr>
          <a:xfrm flipV="1">
            <a:off x="6343015" y="2553970"/>
            <a:ext cx="2082165" cy="552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4" idx="3"/>
            <a:endCxn id="21" idx="1"/>
          </p:cNvCxnSpPr>
          <p:nvPr/>
        </p:nvCxnSpPr>
        <p:spPr>
          <a:xfrm>
            <a:off x="6343015" y="2609215"/>
            <a:ext cx="2082165" cy="652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>
            <a:stCxn id="33" idx="0"/>
          </p:cNvCxnSpPr>
          <p:nvPr/>
        </p:nvCxnSpPr>
        <p:spPr>
          <a:xfrm flipV="1">
            <a:off x="3187700" y="2648585"/>
            <a:ext cx="2359025" cy="7956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2796540" y="2008505"/>
            <a:ext cx="716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client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473440" y="2008505"/>
            <a:ext cx="817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server</a:t>
            </a:r>
          </a:p>
        </p:txBody>
      </p:sp>
      <p:sp>
        <p:nvSpPr>
          <p:cNvPr id="38" name="爆炸形 2 37"/>
          <p:cNvSpPr/>
          <p:nvPr/>
        </p:nvSpPr>
        <p:spPr>
          <a:xfrm>
            <a:off x="3710305" y="1301750"/>
            <a:ext cx="1471295" cy="261493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39" name="爆炸形 2 38"/>
          <p:cNvSpPr/>
          <p:nvPr/>
        </p:nvSpPr>
        <p:spPr>
          <a:xfrm>
            <a:off x="6691630" y="1246505"/>
            <a:ext cx="1471295" cy="261493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文本框 40"/>
          <p:cNvSpPr txBox="1"/>
          <p:nvPr/>
        </p:nvSpPr>
        <p:spPr>
          <a:xfrm>
            <a:off x="2796540" y="2751455"/>
            <a:ext cx="716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client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8473440" y="2719705"/>
            <a:ext cx="817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server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3896995" y="2458720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/>
              <a:t>正向代理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6878955" y="2383155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/>
              <a:t>反向代理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弧形 23"/>
          <p:cNvSpPr/>
          <p:nvPr/>
        </p:nvSpPr>
        <p:spPr>
          <a:xfrm rot="14700000">
            <a:off x="88265" y="676275"/>
            <a:ext cx="4025900" cy="4697730"/>
          </a:xfrm>
          <a:prstGeom prst="arc">
            <a:avLst>
              <a:gd name="adj1" fmla="val 13148650"/>
              <a:gd name="adj2" fmla="val 36175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1413510" y="1162137"/>
            <a:ext cx="9336755" cy="5148606"/>
            <a:chOff x="2336" y="1346"/>
            <a:chExt cx="14704" cy="8108"/>
          </a:xfrm>
        </p:grpSpPr>
        <p:sp>
          <p:nvSpPr>
            <p:cNvPr id="2" name="任意多边形 1"/>
            <p:cNvSpPr/>
            <p:nvPr/>
          </p:nvSpPr>
          <p:spPr>
            <a:xfrm rot="20880000">
              <a:off x="6272" y="1346"/>
              <a:ext cx="10768" cy="8108"/>
            </a:xfrm>
            <a:custGeom>
              <a:avLst/>
              <a:gdLst>
                <a:gd name="connsiteX0" fmla="*/ 16 w 10768"/>
                <a:gd name="connsiteY0" fmla="*/ 1801 h 8108"/>
                <a:gd name="connsiteX1" fmla="*/ 6756 w 10768"/>
                <a:gd name="connsiteY1" fmla="*/ 0 h 8108"/>
                <a:gd name="connsiteX2" fmla="*/ 10768 w 10768"/>
                <a:gd name="connsiteY2" fmla="*/ 4048 h 8108"/>
                <a:gd name="connsiteX3" fmla="*/ 6755 w 10768"/>
                <a:gd name="connsiteY3" fmla="*/ 8108 h 8108"/>
                <a:gd name="connsiteX4" fmla="*/ 0 w 10768"/>
                <a:gd name="connsiteY4" fmla="*/ 6462 h 8108"/>
                <a:gd name="connsiteX5" fmla="*/ 16 w 10768"/>
                <a:gd name="connsiteY5" fmla="*/ 1801 h 8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68" h="8108">
                  <a:moveTo>
                    <a:pt x="16" y="1801"/>
                  </a:moveTo>
                  <a:cubicBezTo>
                    <a:pt x="3325" y="1766"/>
                    <a:pt x="4692" y="10"/>
                    <a:pt x="6756" y="0"/>
                  </a:cubicBezTo>
                  <a:cubicBezTo>
                    <a:pt x="8820" y="-10"/>
                    <a:pt x="10768" y="1797"/>
                    <a:pt x="10768" y="4048"/>
                  </a:cubicBezTo>
                  <a:cubicBezTo>
                    <a:pt x="10768" y="6299"/>
                    <a:pt x="8806" y="8109"/>
                    <a:pt x="6755" y="8108"/>
                  </a:cubicBezTo>
                  <a:cubicBezTo>
                    <a:pt x="4704" y="8107"/>
                    <a:pt x="3256" y="6481"/>
                    <a:pt x="0" y="6462"/>
                  </a:cubicBezTo>
                  <a:cubicBezTo>
                    <a:pt x="16" y="4852"/>
                    <a:pt x="16" y="3755"/>
                    <a:pt x="16" y="1801"/>
                  </a:cubicBezTo>
                  <a:close/>
                </a:path>
              </a:pathLst>
            </a:custGeom>
            <a:noFill/>
            <a:ln>
              <a:solidFill>
                <a:srgbClr val="6D9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任意多边形 2"/>
            <p:cNvSpPr/>
            <p:nvPr/>
          </p:nvSpPr>
          <p:spPr>
            <a:xfrm rot="600000">
              <a:off x="3161" y="4285"/>
              <a:ext cx="3905" cy="4986"/>
            </a:xfrm>
            <a:custGeom>
              <a:avLst/>
              <a:gdLst>
                <a:gd name="connsiteX0" fmla="*/ 3905 w 3904"/>
                <a:gd name="connsiteY0" fmla="*/ 4318 h 4985"/>
                <a:gd name="connsiteX1" fmla="*/ 1329 w 3904"/>
                <a:gd name="connsiteY1" fmla="*/ 4702 h 4985"/>
                <a:gd name="connsiteX2" fmla="*/ 34 w 3904"/>
                <a:gd name="connsiteY2" fmla="*/ 1501 h 4985"/>
                <a:gd name="connsiteX3" fmla="*/ 2156 w 3904"/>
                <a:gd name="connsiteY3" fmla="*/ 0 h 4985"/>
                <a:gd name="connsiteX4" fmla="*/ 3905 w 3904"/>
                <a:gd name="connsiteY4" fmla="*/ 4318 h 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5" h="4986">
                  <a:moveTo>
                    <a:pt x="3905" y="4318"/>
                  </a:moveTo>
                  <a:cubicBezTo>
                    <a:pt x="2379" y="4935"/>
                    <a:pt x="1565" y="5253"/>
                    <a:pt x="1329" y="4702"/>
                  </a:cubicBezTo>
                  <a:cubicBezTo>
                    <a:pt x="694" y="3073"/>
                    <a:pt x="338" y="2439"/>
                    <a:pt x="34" y="1501"/>
                  </a:cubicBezTo>
                  <a:cubicBezTo>
                    <a:pt x="-201" y="759"/>
                    <a:pt x="812" y="598"/>
                    <a:pt x="2156" y="0"/>
                  </a:cubicBezTo>
                  <a:lnTo>
                    <a:pt x="3905" y="4318"/>
                  </a:lnTo>
                  <a:close/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任意多边形 3"/>
            <p:cNvSpPr/>
            <p:nvPr/>
          </p:nvSpPr>
          <p:spPr>
            <a:xfrm rot="600000">
              <a:off x="2336" y="6217"/>
              <a:ext cx="1676" cy="2286"/>
            </a:xfrm>
            <a:custGeom>
              <a:avLst/>
              <a:gdLst>
                <a:gd name="connsiteX0" fmla="*/ 1676 w 1675"/>
                <a:gd name="connsiteY0" fmla="*/ 2012 h 2286"/>
                <a:gd name="connsiteX1" fmla="*/ 601 w 1675"/>
                <a:gd name="connsiteY1" fmla="*/ 2121 h 2286"/>
                <a:gd name="connsiteX2" fmla="*/ 25 w 1675"/>
                <a:gd name="connsiteY2" fmla="*/ 699 h 2286"/>
                <a:gd name="connsiteX3" fmla="*/ 825 w 1675"/>
                <a:gd name="connsiteY3" fmla="*/ 0 h 2286"/>
                <a:gd name="connsiteX4" fmla="*/ 1676 w 1675"/>
                <a:gd name="connsiteY4" fmla="*/ 2012 h 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" h="2286">
                  <a:moveTo>
                    <a:pt x="1676" y="2012"/>
                  </a:moveTo>
                  <a:cubicBezTo>
                    <a:pt x="931" y="2327"/>
                    <a:pt x="714" y="2381"/>
                    <a:pt x="601" y="2121"/>
                  </a:cubicBezTo>
                  <a:cubicBezTo>
                    <a:pt x="297" y="1356"/>
                    <a:pt x="171" y="1140"/>
                    <a:pt x="25" y="699"/>
                  </a:cubicBezTo>
                  <a:cubicBezTo>
                    <a:pt x="-87" y="350"/>
                    <a:pt x="182" y="281"/>
                    <a:pt x="825" y="0"/>
                  </a:cubicBezTo>
                  <a:lnTo>
                    <a:pt x="1676" y="2012"/>
                  </a:lnTo>
                  <a:close/>
                </a:path>
              </a:pathLst>
            </a:cu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3713" y="4377"/>
              <a:ext cx="2708" cy="4841"/>
            </a:xfrm>
            <a:custGeom>
              <a:avLst/>
              <a:gdLst>
                <a:gd name="connsiteX0" fmla="*/ 1929 w 2707"/>
                <a:gd name="connsiteY0" fmla="*/ 0 h 4841"/>
                <a:gd name="connsiteX1" fmla="*/ 2701 w 2707"/>
                <a:gd name="connsiteY1" fmla="*/ 4613 h 4841"/>
                <a:gd name="connsiteX2" fmla="*/ 1572 w 2707"/>
                <a:gd name="connsiteY2" fmla="*/ 101 h 4841"/>
                <a:gd name="connsiteX3" fmla="*/ 2315 w 2707"/>
                <a:gd name="connsiteY3" fmla="*/ 4682 h 4841"/>
                <a:gd name="connsiteX4" fmla="*/ 1140 w 2707"/>
                <a:gd name="connsiteY4" fmla="*/ 173 h 4841"/>
                <a:gd name="connsiteX5" fmla="*/ 1906 w 2707"/>
                <a:gd name="connsiteY5" fmla="*/ 4750 h 4841"/>
                <a:gd name="connsiteX6" fmla="*/ 732 w 2707"/>
                <a:gd name="connsiteY6" fmla="*/ 269 h 4841"/>
                <a:gd name="connsiteX7" fmla="*/ 1474 w 2707"/>
                <a:gd name="connsiteY7" fmla="*/ 4795 h 4841"/>
                <a:gd name="connsiteX8" fmla="*/ 360 w 2707"/>
                <a:gd name="connsiteY8" fmla="*/ 365 h 4841"/>
                <a:gd name="connsiteX9" fmla="*/ 984 w 2707"/>
                <a:gd name="connsiteY9" fmla="*/ 4841 h 4841"/>
                <a:gd name="connsiteX10" fmla="*/ 12 w 2707"/>
                <a:gd name="connsiteY10" fmla="*/ 497 h 4841"/>
                <a:gd name="connsiteX11" fmla="*/ 497 w 2707"/>
                <a:gd name="connsiteY11" fmla="*/ 4682 h 4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8" h="4841">
                  <a:moveTo>
                    <a:pt x="1929" y="0"/>
                  </a:moveTo>
                  <a:cubicBezTo>
                    <a:pt x="2107" y="1013"/>
                    <a:pt x="2778" y="4599"/>
                    <a:pt x="2701" y="4613"/>
                  </a:cubicBezTo>
                  <a:cubicBezTo>
                    <a:pt x="2624" y="4627"/>
                    <a:pt x="1649" y="87"/>
                    <a:pt x="1572" y="101"/>
                  </a:cubicBezTo>
                  <a:cubicBezTo>
                    <a:pt x="1495" y="115"/>
                    <a:pt x="2392" y="4664"/>
                    <a:pt x="2315" y="4682"/>
                  </a:cubicBezTo>
                  <a:cubicBezTo>
                    <a:pt x="2238" y="4700"/>
                    <a:pt x="1222" y="159"/>
                    <a:pt x="1140" y="173"/>
                  </a:cubicBezTo>
                  <a:cubicBezTo>
                    <a:pt x="1058" y="187"/>
                    <a:pt x="1992" y="4736"/>
                    <a:pt x="1906" y="4750"/>
                  </a:cubicBezTo>
                  <a:cubicBezTo>
                    <a:pt x="1820" y="4764"/>
                    <a:pt x="818" y="260"/>
                    <a:pt x="732" y="269"/>
                  </a:cubicBezTo>
                  <a:cubicBezTo>
                    <a:pt x="646" y="278"/>
                    <a:pt x="1547" y="4777"/>
                    <a:pt x="1474" y="4795"/>
                  </a:cubicBezTo>
                  <a:cubicBezTo>
                    <a:pt x="1401" y="4813"/>
                    <a:pt x="455" y="351"/>
                    <a:pt x="360" y="365"/>
                  </a:cubicBezTo>
                  <a:cubicBezTo>
                    <a:pt x="265" y="379"/>
                    <a:pt x="1061" y="4814"/>
                    <a:pt x="984" y="4841"/>
                  </a:cubicBezTo>
                  <a:cubicBezTo>
                    <a:pt x="907" y="4868"/>
                    <a:pt x="112" y="533"/>
                    <a:pt x="12" y="497"/>
                  </a:cubicBezTo>
                  <a:cubicBezTo>
                    <a:pt x="-88" y="461"/>
                    <a:pt x="447" y="3832"/>
                    <a:pt x="497" y="4682"/>
                  </a:cubicBez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7" name="直接连接符 6"/>
          <p:cNvCxnSpPr/>
          <p:nvPr/>
        </p:nvCxnSpPr>
        <p:spPr>
          <a:xfrm flipV="1">
            <a:off x="10944860" y="2317750"/>
            <a:ext cx="1274445" cy="417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10352405" y="-12700"/>
            <a:ext cx="1826260" cy="1680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9385935" y="-27305"/>
            <a:ext cx="293370" cy="973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 flipV="1">
            <a:off x="8048625" y="-56515"/>
            <a:ext cx="23495" cy="815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10981055" y="3868420"/>
            <a:ext cx="1203960" cy="22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10749915" y="4886960"/>
            <a:ext cx="1443355" cy="591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9999345" y="5788660"/>
            <a:ext cx="1039495" cy="1043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8960485" y="6240780"/>
            <a:ext cx="130175" cy="591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5537200" y="2736215"/>
            <a:ext cx="4580255" cy="1845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sz="2400"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各种科学上网的配置，例如你要</a:t>
            </a:r>
            <a:r>
              <a:rPr lang="zh-CN" sz="2400">
                <a:solidFill>
                  <a:srgbClr val="FF0000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访问</a:t>
            </a:r>
            <a:r>
              <a:rPr lang="en-US" altLang="zh-CN" sz="2400">
                <a:solidFill>
                  <a:srgbClr val="FF0000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google</a:t>
            </a:r>
            <a:r>
              <a:rPr lang="zh-CN" altLang="en-US" sz="2400">
                <a:solidFill>
                  <a:srgbClr val="FF0000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查询的各种资料</a:t>
            </a:r>
            <a:r>
              <a:rPr lang="zh-CN" altLang="en-US" sz="2400"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，或者国外的网站查询某些资料，这个时候你一般都是需要找代理的。</a:t>
            </a:r>
            <a:endParaRPr lang="zh-CN" altLang="en-US"/>
          </a:p>
          <a:p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3723005" y="819150"/>
            <a:ext cx="34201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微软雅黑 Light" panose="020B0502040204020203" charset="-122"/>
                <a:ea typeface="微软雅黑 Light" panose="020B0502040204020203" charset="-122"/>
              </a:rPr>
              <a:t>正向代理的例子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2842895" y="609600"/>
            <a:ext cx="810260" cy="1080135"/>
            <a:chOff x="2962" y="1046"/>
            <a:chExt cx="1505" cy="2006"/>
          </a:xfrm>
        </p:grpSpPr>
        <p:sp>
          <p:nvSpPr>
            <p:cNvPr id="18" name="任意多边形 17"/>
            <p:cNvSpPr/>
            <p:nvPr/>
          </p:nvSpPr>
          <p:spPr>
            <a:xfrm rot="13500000">
              <a:off x="2961" y="1803"/>
              <a:ext cx="1250" cy="1249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任意多边形 18"/>
            <p:cNvSpPr/>
            <p:nvPr/>
          </p:nvSpPr>
          <p:spPr>
            <a:xfrm rot="10800000">
              <a:off x="3603" y="1046"/>
              <a:ext cx="865" cy="138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9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弧形 23"/>
          <p:cNvSpPr/>
          <p:nvPr/>
        </p:nvSpPr>
        <p:spPr>
          <a:xfrm rot="14700000">
            <a:off x="88265" y="676275"/>
            <a:ext cx="4025900" cy="4697730"/>
          </a:xfrm>
          <a:prstGeom prst="arc">
            <a:avLst>
              <a:gd name="adj1" fmla="val 13148650"/>
              <a:gd name="adj2" fmla="val 36175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1413510" y="1162137"/>
            <a:ext cx="9336755" cy="5148606"/>
            <a:chOff x="2336" y="1346"/>
            <a:chExt cx="14704" cy="8108"/>
          </a:xfrm>
        </p:grpSpPr>
        <p:sp>
          <p:nvSpPr>
            <p:cNvPr id="2" name="任意多边形 1"/>
            <p:cNvSpPr/>
            <p:nvPr/>
          </p:nvSpPr>
          <p:spPr>
            <a:xfrm rot="20880000">
              <a:off x="6272" y="1346"/>
              <a:ext cx="10768" cy="8108"/>
            </a:xfrm>
            <a:custGeom>
              <a:avLst/>
              <a:gdLst>
                <a:gd name="connsiteX0" fmla="*/ 16 w 10768"/>
                <a:gd name="connsiteY0" fmla="*/ 1801 h 8108"/>
                <a:gd name="connsiteX1" fmla="*/ 6756 w 10768"/>
                <a:gd name="connsiteY1" fmla="*/ 0 h 8108"/>
                <a:gd name="connsiteX2" fmla="*/ 10768 w 10768"/>
                <a:gd name="connsiteY2" fmla="*/ 4048 h 8108"/>
                <a:gd name="connsiteX3" fmla="*/ 6755 w 10768"/>
                <a:gd name="connsiteY3" fmla="*/ 8108 h 8108"/>
                <a:gd name="connsiteX4" fmla="*/ 0 w 10768"/>
                <a:gd name="connsiteY4" fmla="*/ 6462 h 8108"/>
                <a:gd name="connsiteX5" fmla="*/ 16 w 10768"/>
                <a:gd name="connsiteY5" fmla="*/ 1801 h 8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68" h="8108">
                  <a:moveTo>
                    <a:pt x="16" y="1801"/>
                  </a:moveTo>
                  <a:cubicBezTo>
                    <a:pt x="3325" y="1766"/>
                    <a:pt x="4692" y="10"/>
                    <a:pt x="6756" y="0"/>
                  </a:cubicBezTo>
                  <a:cubicBezTo>
                    <a:pt x="8820" y="-10"/>
                    <a:pt x="10768" y="1797"/>
                    <a:pt x="10768" y="4048"/>
                  </a:cubicBezTo>
                  <a:cubicBezTo>
                    <a:pt x="10768" y="6299"/>
                    <a:pt x="8806" y="8109"/>
                    <a:pt x="6755" y="8108"/>
                  </a:cubicBezTo>
                  <a:cubicBezTo>
                    <a:pt x="4704" y="8107"/>
                    <a:pt x="3256" y="6481"/>
                    <a:pt x="0" y="6462"/>
                  </a:cubicBezTo>
                  <a:cubicBezTo>
                    <a:pt x="16" y="4852"/>
                    <a:pt x="16" y="3755"/>
                    <a:pt x="16" y="1801"/>
                  </a:cubicBezTo>
                  <a:close/>
                </a:path>
              </a:pathLst>
            </a:custGeom>
            <a:noFill/>
            <a:ln>
              <a:solidFill>
                <a:srgbClr val="6D9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任意多边形 2"/>
            <p:cNvSpPr/>
            <p:nvPr/>
          </p:nvSpPr>
          <p:spPr>
            <a:xfrm rot="600000">
              <a:off x="3161" y="4285"/>
              <a:ext cx="3905" cy="4986"/>
            </a:xfrm>
            <a:custGeom>
              <a:avLst/>
              <a:gdLst>
                <a:gd name="connsiteX0" fmla="*/ 3905 w 3904"/>
                <a:gd name="connsiteY0" fmla="*/ 4318 h 4985"/>
                <a:gd name="connsiteX1" fmla="*/ 1329 w 3904"/>
                <a:gd name="connsiteY1" fmla="*/ 4702 h 4985"/>
                <a:gd name="connsiteX2" fmla="*/ 34 w 3904"/>
                <a:gd name="connsiteY2" fmla="*/ 1501 h 4985"/>
                <a:gd name="connsiteX3" fmla="*/ 2156 w 3904"/>
                <a:gd name="connsiteY3" fmla="*/ 0 h 4985"/>
                <a:gd name="connsiteX4" fmla="*/ 3905 w 3904"/>
                <a:gd name="connsiteY4" fmla="*/ 4318 h 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5" h="4986">
                  <a:moveTo>
                    <a:pt x="3905" y="4318"/>
                  </a:moveTo>
                  <a:cubicBezTo>
                    <a:pt x="2379" y="4935"/>
                    <a:pt x="1565" y="5253"/>
                    <a:pt x="1329" y="4702"/>
                  </a:cubicBezTo>
                  <a:cubicBezTo>
                    <a:pt x="694" y="3073"/>
                    <a:pt x="338" y="2439"/>
                    <a:pt x="34" y="1501"/>
                  </a:cubicBezTo>
                  <a:cubicBezTo>
                    <a:pt x="-201" y="759"/>
                    <a:pt x="812" y="598"/>
                    <a:pt x="2156" y="0"/>
                  </a:cubicBezTo>
                  <a:lnTo>
                    <a:pt x="3905" y="4318"/>
                  </a:lnTo>
                  <a:close/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任意多边形 3"/>
            <p:cNvSpPr/>
            <p:nvPr/>
          </p:nvSpPr>
          <p:spPr>
            <a:xfrm rot="600000">
              <a:off x="2336" y="6217"/>
              <a:ext cx="1676" cy="2286"/>
            </a:xfrm>
            <a:custGeom>
              <a:avLst/>
              <a:gdLst>
                <a:gd name="connsiteX0" fmla="*/ 1676 w 1675"/>
                <a:gd name="connsiteY0" fmla="*/ 2012 h 2286"/>
                <a:gd name="connsiteX1" fmla="*/ 601 w 1675"/>
                <a:gd name="connsiteY1" fmla="*/ 2121 h 2286"/>
                <a:gd name="connsiteX2" fmla="*/ 25 w 1675"/>
                <a:gd name="connsiteY2" fmla="*/ 699 h 2286"/>
                <a:gd name="connsiteX3" fmla="*/ 825 w 1675"/>
                <a:gd name="connsiteY3" fmla="*/ 0 h 2286"/>
                <a:gd name="connsiteX4" fmla="*/ 1676 w 1675"/>
                <a:gd name="connsiteY4" fmla="*/ 2012 h 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" h="2286">
                  <a:moveTo>
                    <a:pt x="1676" y="2012"/>
                  </a:moveTo>
                  <a:cubicBezTo>
                    <a:pt x="931" y="2327"/>
                    <a:pt x="714" y="2381"/>
                    <a:pt x="601" y="2121"/>
                  </a:cubicBezTo>
                  <a:cubicBezTo>
                    <a:pt x="297" y="1356"/>
                    <a:pt x="171" y="1140"/>
                    <a:pt x="25" y="699"/>
                  </a:cubicBezTo>
                  <a:cubicBezTo>
                    <a:pt x="-87" y="350"/>
                    <a:pt x="182" y="281"/>
                    <a:pt x="825" y="0"/>
                  </a:cubicBezTo>
                  <a:lnTo>
                    <a:pt x="1676" y="2012"/>
                  </a:lnTo>
                  <a:close/>
                </a:path>
              </a:pathLst>
            </a:cu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3713" y="4377"/>
              <a:ext cx="2708" cy="4841"/>
            </a:xfrm>
            <a:custGeom>
              <a:avLst/>
              <a:gdLst>
                <a:gd name="connsiteX0" fmla="*/ 1929 w 2707"/>
                <a:gd name="connsiteY0" fmla="*/ 0 h 4841"/>
                <a:gd name="connsiteX1" fmla="*/ 2701 w 2707"/>
                <a:gd name="connsiteY1" fmla="*/ 4613 h 4841"/>
                <a:gd name="connsiteX2" fmla="*/ 1572 w 2707"/>
                <a:gd name="connsiteY2" fmla="*/ 101 h 4841"/>
                <a:gd name="connsiteX3" fmla="*/ 2315 w 2707"/>
                <a:gd name="connsiteY3" fmla="*/ 4682 h 4841"/>
                <a:gd name="connsiteX4" fmla="*/ 1140 w 2707"/>
                <a:gd name="connsiteY4" fmla="*/ 173 h 4841"/>
                <a:gd name="connsiteX5" fmla="*/ 1906 w 2707"/>
                <a:gd name="connsiteY5" fmla="*/ 4750 h 4841"/>
                <a:gd name="connsiteX6" fmla="*/ 732 w 2707"/>
                <a:gd name="connsiteY6" fmla="*/ 269 h 4841"/>
                <a:gd name="connsiteX7" fmla="*/ 1474 w 2707"/>
                <a:gd name="connsiteY7" fmla="*/ 4795 h 4841"/>
                <a:gd name="connsiteX8" fmla="*/ 360 w 2707"/>
                <a:gd name="connsiteY8" fmla="*/ 365 h 4841"/>
                <a:gd name="connsiteX9" fmla="*/ 984 w 2707"/>
                <a:gd name="connsiteY9" fmla="*/ 4841 h 4841"/>
                <a:gd name="connsiteX10" fmla="*/ 12 w 2707"/>
                <a:gd name="connsiteY10" fmla="*/ 497 h 4841"/>
                <a:gd name="connsiteX11" fmla="*/ 497 w 2707"/>
                <a:gd name="connsiteY11" fmla="*/ 4682 h 4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8" h="4841">
                  <a:moveTo>
                    <a:pt x="1929" y="0"/>
                  </a:moveTo>
                  <a:cubicBezTo>
                    <a:pt x="2107" y="1013"/>
                    <a:pt x="2778" y="4599"/>
                    <a:pt x="2701" y="4613"/>
                  </a:cubicBezTo>
                  <a:cubicBezTo>
                    <a:pt x="2624" y="4627"/>
                    <a:pt x="1649" y="87"/>
                    <a:pt x="1572" y="101"/>
                  </a:cubicBezTo>
                  <a:cubicBezTo>
                    <a:pt x="1495" y="115"/>
                    <a:pt x="2392" y="4664"/>
                    <a:pt x="2315" y="4682"/>
                  </a:cubicBezTo>
                  <a:cubicBezTo>
                    <a:pt x="2238" y="4700"/>
                    <a:pt x="1222" y="159"/>
                    <a:pt x="1140" y="173"/>
                  </a:cubicBezTo>
                  <a:cubicBezTo>
                    <a:pt x="1058" y="187"/>
                    <a:pt x="1992" y="4736"/>
                    <a:pt x="1906" y="4750"/>
                  </a:cubicBezTo>
                  <a:cubicBezTo>
                    <a:pt x="1820" y="4764"/>
                    <a:pt x="818" y="260"/>
                    <a:pt x="732" y="269"/>
                  </a:cubicBezTo>
                  <a:cubicBezTo>
                    <a:pt x="646" y="278"/>
                    <a:pt x="1547" y="4777"/>
                    <a:pt x="1474" y="4795"/>
                  </a:cubicBezTo>
                  <a:cubicBezTo>
                    <a:pt x="1401" y="4813"/>
                    <a:pt x="455" y="351"/>
                    <a:pt x="360" y="365"/>
                  </a:cubicBezTo>
                  <a:cubicBezTo>
                    <a:pt x="265" y="379"/>
                    <a:pt x="1061" y="4814"/>
                    <a:pt x="984" y="4841"/>
                  </a:cubicBezTo>
                  <a:cubicBezTo>
                    <a:pt x="907" y="4868"/>
                    <a:pt x="112" y="533"/>
                    <a:pt x="12" y="497"/>
                  </a:cubicBezTo>
                  <a:cubicBezTo>
                    <a:pt x="-88" y="461"/>
                    <a:pt x="447" y="3832"/>
                    <a:pt x="497" y="4682"/>
                  </a:cubicBez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7" name="直接连接符 6"/>
          <p:cNvCxnSpPr/>
          <p:nvPr/>
        </p:nvCxnSpPr>
        <p:spPr>
          <a:xfrm flipV="1">
            <a:off x="10944860" y="2317750"/>
            <a:ext cx="1274445" cy="417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10352405" y="-12700"/>
            <a:ext cx="1826260" cy="1680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9385935" y="-27305"/>
            <a:ext cx="293370" cy="973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 flipV="1">
            <a:off x="8048625" y="-56515"/>
            <a:ext cx="23495" cy="815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10981055" y="3868420"/>
            <a:ext cx="1203960" cy="22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10749915" y="4886960"/>
            <a:ext cx="1443355" cy="591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9999345" y="5788660"/>
            <a:ext cx="1039495" cy="1043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8960485" y="6240780"/>
            <a:ext cx="130175" cy="591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5537200" y="2736215"/>
            <a:ext cx="4580255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sz="2400"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例如服务器对外一般不暴露服务端口，</a:t>
            </a:r>
            <a:r>
              <a:rPr lang="zh-CN" sz="2400">
                <a:solidFill>
                  <a:srgbClr val="FF0000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只暴露</a:t>
            </a:r>
            <a:r>
              <a:rPr lang="en-US" altLang="zh-CN" sz="2400">
                <a:solidFill>
                  <a:srgbClr val="FF0000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nginx</a:t>
            </a:r>
            <a:r>
              <a:rPr lang="zh-CN" altLang="en-US" sz="2400">
                <a:solidFill>
                  <a:srgbClr val="FF0000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的</a:t>
            </a:r>
            <a:r>
              <a:rPr lang="en-US" altLang="zh-CN" sz="2400">
                <a:solidFill>
                  <a:srgbClr val="FF0000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80</a:t>
            </a:r>
            <a:r>
              <a:rPr lang="zh-CN" altLang="en-US" sz="2400">
                <a:solidFill>
                  <a:srgbClr val="FF0000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或者</a:t>
            </a:r>
            <a:r>
              <a:rPr lang="en-US" altLang="zh-CN" sz="2400">
                <a:solidFill>
                  <a:srgbClr val="FF0000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443</a:t>
            </a:r>
            <a:r>
              <a:rPr lang="zh-CN" altLang="en-US" sz="2400">
                <a:solidFill>
                  <a:srgbClr val="FF0000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端口</a:t>
            </a:r>
            <a:r>
              <a:rPr lang="zh-CN" altLang="en-US" sz="2400"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，各种服务则由</a:t>
            </a:r>
            <a:r>
              <a:rPr lang="en-US" altLang="zh-CN" sz="2400"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nginx</a:t>
            </a:r>
            <a:r>
              <a:rPr lang="zh-CN" altLang="en-US" sz="2400"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代理出去，为互联网用户提供服务。</a:t>
            </a:r>
            <a:endParaRPr lang="zh-CN" altLang="en-US" sz="2400">
              <a:latin typeface="微软雅黑 Light" panose="020B0502040204020203" charset="-122"/>
              <a:ea typeface="微软雅黑 Light" panose="020B0502040204020203" charset="-122"/>
            </a:endParaRPr>
          </a:p>
          <a:p>
            <a:pPr algn="l"/>
            <a:endParaRPr lang="zh-CN" altLang="en-US"/>
          </a:p>
          <a:p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3723005" y="819150"/>
            <a:ext cx="34201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微软雅黑 Light" panose="020B0502040204020203" charset="-122"/>
                <a:ea typeface="微软雅黑 Light" panose="020B0502040204020203" charset="-122"/>
              </a:rPr>
              <a:t>反向代理的例子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2842895" y="609600"/>
            <a:ext cx="810260" cy="1080135"/>
            <a:chOff x="2962" y="1046"/>
            <a:chExt cx="1505" cy="2006"/>
          </a:xfrm>
        </p:grpSpPr>
        <p:sp>
          <p:nvSpPr>
            <p:cNvPr id="18" name="任意多边形 17"/>
            <p:cNvSpPr/>
            <p:nvPr/>
          </p:nvSpPr>
          <p:spPr>
            <a:xfrm rot="13500000">
              <a:off x="2961" y="1803"/>
              <a:ext cx="1250" cy="1249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任意多边形 18"/>
            <p:cNvSpPr/>
            <p:nvPr/>
          </p:nvSpPr>
          <p:spPr>
            <a:xfrm rot="10800000">
              <a:off x="3603" y="1046"/>
              <a:ext cx="865" cy="138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9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2957830" y="2403475"/>
            <a:ext cx="6221095" cy="2051050"/>
            <a:chOff x="5746" y="3686"/>
            <a:chExt cx="9797" cy="3230"/>
          </a:xfrm>
        </p:grpSpPr>
        <p:sp>
          <p:nvSpPr>
            <p:cNvPr id="6" name="任意多边形 5"/>
            <p:cNvSpPr/>
            <p:nvPr/>
          </p:nvSpPr>
          <p:spPr>
            <a:xfrm rot="2700000">
              <a:off x="610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574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6191" y="3686"/>
              <a:ext cx="1589" cy="1598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谢</a:t>
              </a:r>
            </a:p>
          </p:txBody>
        </p:sp>
        <p:sp>
          <p:nvSpPr>
            <p:cNvPr id="12" name="任意多边形 11"/>
            <p:cNvSpPr/>
            <p:nvPr/>
          </p:nvSpPr>
          <p:spPr>
            <a:xfrm rot="2700000">
              <a:off x="860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824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8691" y="3686"/>
              <a:ext cx="1589" cy="1598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谢</a:t>
              </a:r>
            </a:p>
          </p:txBody>
        </p:sp>
        <p:sp>
          <p:nvSpPr>
            <p:cNvPr id="15" name="任意多边形 14"/>
            <p:cNvSpPr/>
            <p:nvPr/>
          </p:nvSpPr>
          <p:spPr>
            <a:xfrm rot="2700000">
              <a:off x="1114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1078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1231" y="3686"/>
              <a:ext cx="1589" cy="1598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观</a:t>
              </a:r>
            </a:p>
          </p:txBody>
        </p:sp>
        <p:sp>
          <p:nvSpPr>
            <p:cNvPr id="18" name="任意多边形 17"/>
            <p:cNvSpPr/>
            <p:nvPr/>
          </p:nvSpPr>
          <p:spPr>
            <a:xfrm rot="2700000">
              <a:off x="1378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任意多边形 18"/>
            <p:cNvSpPr/>
            <p:nvPr/>
          </p:nvSpPr>
          <p:spPr>
            <a:xfrm>
              <a:off x="1342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3871" y="3686"/>
              <a:ext cx="1589" cy="1598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看</a:t>
              </a:r>
            </a:p>
          </p:txBody>
        </p:sp>
      </p:grpSp>
      <p:sp>
        <p:nvSpPr>
          <p:cNvPr id="22" name="矩形 21"/>
          <p:cNvSpPr/>
          <p:nvPr/>
        </p:nvSpPr>
        <p:spPr>
          <a:xfrm>
            <a:off x="561975" y="495300"/>
            <a:ext cx="11068050" cy="5867400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  <a:alpha val="43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/>
          <p:cNvCxnSpPr/>
          <p:nvPr/>
        </p:nvCxnSpPr>
        <p:spPr>
          <a:xfrm>
            <a:off x="777240" y="704850"/>
            <a:ext cx="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777240" y="704850"/>
            <a:ext cx="1028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rot="16200000" flipH="1">
            <a:off x="10922000" y="5683250"/>
            <a:ext cx="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rot="16200000">
            <a:off x="10883900" y="5652770"/>
            <a:ext cx="1028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626399e8-be46-466c-845a-a3d277ce97ec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16781128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16781468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138</Words>
  <Application>Microsoft Office PowerPoint</Application>
  <PresentationFormat>宽屏</PresentationFormat>
  <Paragraphs>29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微软雅黑</vt:lpstr>
      <vt:lpstr>微软雅黑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yang changjiang</cp:lastModifiedBy>
  <cp:revision>65</cp:revision>
  <dcterms:created xsi:type="dcterms:W3CDTF">2019-04-08T13:11:00Z</dcterms:created>
  <dcterms:modified xsi:type="dcterms:W3CDTF">2020-05-13T15:48:37Z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2052-11.1.0.8567</vt:lpwstr>
  </property>
</Properties>
</file>